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648" r:id="rId4"/>
  </p:sldMasterIdLst>
  <p:notesMasterIdLst>
    <p:notesMasterId r:id="rId22"/>
  </p:notesMasterIdLst>
  <p:handoutMasterIdLst>
    <p:handoutMasterId r:id="rId23"/>
  </p:handoutMasterIdLst>
  <p:sldIdLst>
    <p:sldId id="256" r:id="rId5"/>
    <p:sldId id="4598" r:id="rId6"/>
    <p:sldId id="4595" r:id="rId7"/>
    <p:sldId id="4596" r:id="rId8"/>
    <p:sldId id="4597" r:id="rId9"/>
    <p:sldId id="2147474094" r:id="rId10"/>
    <p:sldId id="2147474095" r:id="rId11"/>
    <p:sldId id="2147474096" r:id="rId12"/>
    <p:sldId id="2147474097" r:id="rId13"/>
    <p:sldId id="2147474101" r:id="rId14"/>
    <p:sldId id="4599" r:id="rId15"/>
    <p:sldId id="2147474108" r:id="rId16"/>
    <p:sldId id="2147474109" r:id="rId17"/>
    <p:sldId id="4600" r:id="rId18"/>
    <p:sldId id="4603" r:id="rId19"/>
    <p:sldId id="2147473892" r:id="rId20"/>
    <p:sldId id="2147473893" r:id="rId21"/>
  </p:sldIdLst>
  <p:sldSz cx="9144000" cy="5143500" type="screen16x9"/>
  <p:notesSz cx="6858000" cy="9144000"/>
  <p:embeddedFontLst>
    <p:embeddedFont>
      <p:font typeface="Arial Nova Light" panose="020B0604020202020204" charset="0"/>
      <p:regular r:id="rId24"/>
      <p:italic r:id="rId25"/>
    </p:embeddedFont>
    <p:embeddedFont>
      <p:font typeface="Figtree" panose="020B0604020202020204" charset="0"/>
      <p:regular r:id="rId26"/>
      <p:bold r:id="rId27"/>
      <p:italic r:id="rId28"/>
      <p:boldItalic r:id="rId29"/>
    </p:embeddedFont>
    <p:embeddedFont>
      <p:font typeface="IBM Plex Sans" panose="020B0604020202020204" charset="0"/>
      <p:regular r:id="rId30"/>
      <p:bold r:id="rId31"/>
      <p:italic r:id="rId32"/>
      <p:boldItalic r:id="rId33"/>
    </p:embeddedFont>
    <p:embeddedFont>
      <p:font typeface="Segoe UI" panose="020B0502040204020203" pitchFamily="34" charset="0"/>
      <p:regular r:id="rId34"/>
      <p:bold r:id="rId35"/>
      <p:italic r:id="rId36"/>
      <p:boldItalic r:id="rId37"/>
    </p:embeddedFont>
    <p:embeddedFont>
      <p:font typeface="Source Code Pro" panose="020B0604020202020204" charset="0"/>
      <p:regular r:id="rId38"/>
      <p:bold r:id="rId39"/>
      <p:italic r:id="rId40"/>
      <p:boldItalic r:id="rId4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0991"/>
    <a:srgbClr val="0D000D"/>
    <a:srgbClr val="444444"/>
    <a:srgbClr val="1F0047"/>
    <a:srgbClr val="F121E9"/>
    <a:srgbClr val="EC0089"/>
    <a:srgbClr val="111111"/>
    <a:srgbClr val="343741"/>
    <a:srgbClr val="FDBA12"/>
    <a:srgbClr val="4C61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5DE417-5926-4E05-9BCE-F1EFDA15BB00}" v="425" dt="2024-11-12T21:13:39.272"/>
    <p1510:client id="{1086F70B-FA4B-4527-BB8B-1C1022618C85}" v="169" dt="2024-11-13T14:17:58.960"/>
    <p1510:client id="{35B3E1D8-CAF1-4933-AF1D-25D34BB8F36E}" v="124" dt="2024-11-12T15:16:56.615"/>
    <p1510:client id="{95AD7F8E-9EE0-4648-868D-FEEAEDD096BB}" v="1398" dt="2024-11-12T17:29:55.457"/>
  </p1510:revLst>
</p1510:revInfo>
</file>

<file path=ppt/tableStyles.xml><?xml version="1.0" encoding="utf-8"?>
<a:tblStyleLst xmlns:a="http://schemas.openxmlformats.org/drawingml/2006/main" def="{5C22544A-7EE6-4342-B048-85BDC9FD1C3A}">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17.xml"/><Relationship Id="rId34" Type="http://schemas.openxmlformats.org/officeDocument/2006/relationships/font" Target="fonts/font11.fntdata"/><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font" Target="fonts/font6.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8.fntdata"/><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font" Target="fonts/font18.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ael Nyström" userId="de9c7117-4b48-42de-8b58-5c132cc98d41" providerId="ADAL" clId="{95AD7F8E-9EE0-4648-868D-FEEAEDD096BB}"/>
    <pc:docChg chg="undo custSel addSld delSld modSld sldOrd">
      <pc:chgData name="Mikael Nyström" userId="de9c7117-4b48-42de-8b58-5c132cc98d41" providerId="ADAL" clId="{95AD7F8E-9EE0-4648-868D-FEEAEDD096BB}" dt="2024-11-12T17:29:55.457" v="2222" actId="20577"/>
      <pc:docMkLst>
        <pc:docMk/>
      </pc:docMkLst>
      <pc:sldChg chg="mod ord modShow">
        <pc:chgData name="Mikael Nyström" userId="de9c7117-4b48-42de-8b58-5c132cc98d41" providerId="ADAL" clId="{95AD7F8E-9EE0-4648-868D-FEEAEDD096BB}" dt="2024-11-12T13:40:26.550" v="96" actId="729"/>
        <pc:sldMkLst>
          <pc:docMk/>
          <pc:sldMk cId="340351180" sldId="257"/>
        </pc:sldMkLst>
      </pc:sldChg>
      <pc:sldChg chg="del">
        <pc:chgData name="Mikael Nyström" userId="de9c7117-4b48-42de-8b58-5c132cc98d41" providerId="ADAL" clId="{95AD7F8E-9EE0-4648-868D-FEEAEDD096BB}" dt="2024-11-12T13:39:52.495" v="92" actId="47"/>
        <pc:sldMkLst>
          <pc:docMk/>
          <pc:sldMk cId="722016217" sldId="261"/>
        </pc:sldMkLst>
      </pc:sldChg>
      <pc:sldChg chg="del">
        <pc:chgData name="Mikael Nyström" userId="de9c7117-4b48-42de-8b58-5c132cc98d41" providerId="ADAL" clId="{95AD7F8E-9EE0-4648-868D-FEEAEDD096BB}" dt="2024-11-12T13:39:53.391" v="93" actId="47"/>
        <pc:sldMkLst>
          <pc:docMk/>
          <pc:sldMk cId="3746072047" sldId="262"/>
        </pc:sldMkLst>
      </pc:sldChg>
      <pc:sldChg chg="modSp mod">
        <pc:chgData name="Mikael Nyström" userId="de9c7117-4b48-42de-8b58-5c132cc98d41" providerId="ADAL" clId="{95AD7F8E-9EE0-4648-868D-FEEAEDD096BB}" dt="2024-11-12T13:39:27.508" v="89" actId="27636"/>
        <pc:sldMkLst>
          <pc:docMk/>
          <pc:sldMk cId="3420552308" sldId="263"/>
        </pc:sldMkLst>
        <pc:spChg chg="mod">
          <ac:chgData name="Mikael Nyström" userId="de9c7117-4b48-42de-8b58-5c132cc98d41" providerId="ADAL" clId="{95AD7F8E-9EE0-4648-868D-FEEAEDD096BB}" dt="2024-11-12T13:38:39.651" v="31" actId="20577"/>
          <ac:spMkLst>
            <pc:docMk/>
            <pc:sldMk cId="3420552308" sldId="263"/>
            <ac:spMk id="2" creationId="{14FC5DAF-8F57-46B2-9F41-B03F489CBDDB}"/>
          </ac:spMkLst>
        </pc:spChg>
        <pc:spChg chg="mod">
          <ac:chgData name="Mikael Nyström" userId="de9c7117-4b48-42de-8b58-5c132cc98d41" providerId="ADAL" clId="{95AD7F8E-9EE0-4648-868D-FEEAEDD096BB}" dt="2024-11-12T13:39:27.508" v="89" actId="27636"/>
          <ac:spMkLst>
            <pc:docMk/>
            <pc:sldMk cId="3420552308" sldId="263"/>
            <ac:spMk id="3" creationId="{D944984C-634C-4ED0-B981-94C45DEC1281}"/>
          </ac:spMkLst>
        </pc:spChg>
      </pc:sldChg>
      <pc:sldChg chg="mod modShow">
        <pc:chgData name="Mikael Nyström" userId="de9c7117-4b48-42de-8b58-5c132cc98d41" providerId="ADAL" clId="{95AD7F8E-9EE0-4648-868D-FEEAEDD096BB}" dt="2024-11-12T13:40:34.673" v="97" actId="729"/>
        <pc:sldMkLst>
          <pc:docMk/>
          <pc:sldMk cId="420333979" sldId="264"/>
        </pc:sldMkLst>
      </pc:sldChg>
      <pc:sldChg chg="del">
        <pc:chgData name="Mikael Nyström" userId="de9c7117-4b48-42de-8b58-5c132cc98d41" providerId="ADAL" clId="{95AD7F8E-9EE0-4648-868D-FEEAEDD096BB}" dt="2024-11-12T13:39:51.007" v="91" actId="47"/>
        <pc:sldMkLst>
          <pc:docMk/>
          <pc:sldMk cId="287986031" sldId="265"/>
        </pc:sldMkLst>
      </pc:sldChg>
      <pc:sldChg chg="modSp mod">
        <pc:chgData name="Mikael Nyström" userId="de9c7117-4b48-42de-8b58-5c132cc98d41" providerId="ADAL" clId="{95AD7F8E-9EE0-4648-868D-FEEAEDD096BB}" dt="2024-11-12T14:35:03.060" v="1201" actId="27636"/>
        <pc:sldMkLst>
          <pc:docMk/>
          <pc:sldMk cId="395253503" sldId="266"/>
        </pc:sldMkLst>
        <pc:spChg chg="mod">
          <ac:chgData name="Mikael Nyström" userId="de9c7117-4b48-42de-8b58-5c132cc98d41" providerId="ADAL" clId="{95AD7F8E-9EE0-4648-868D-FEEAEDD096BB}" dt="2024-11-12T13:40:39.609" v="103" actId="20577"/>
          <ac:spMkLst>
            <pc:docMk/>
            <pc:sldMk cId="395253503" sldId="266"/>
            <ac:spMk id="2" creationId="{802FCEFF-3FD9-AE27-E031-D64252E4CC55}"/>
          </ac:spMkLst>
        </pc:spChg>
        <pc:spChg chg="mod">
          <ac:chgData name="Mikael Nyström" userId="de9c7117-4b48-42de-8b58-5c132cc98d41" providerId="ADAL" clId="{95AD7F8E-9EE0-4648-868D-FEEAEDD096BB}" dt="2024-11-12T14:35:03.060" v="1201" actId="27636"/>
          <ac:spMkLst>
            <pc:docMk/>
            <pc:sldMk cId="395253503" sldId="266"/>
            <ac:spMk id="3" creationId="{BA0227FA-217A-0FAE-D59A-0CCD04F46F3E}"/>
          </ac:spMkLst>
        </pc:spChg>
      </pc:sldChg>
      <pc:sldChg chg="del">
        <pc:chgData name="Mikael Nyström" userId="de9c7117-4b48-42de-8b58-5c132cc98d41" providerId="ADAL" clId="{95AD7F8E-9EE0-4648-868D-FEEAEDD096BB}" dt="2024-11-12T13:39:49.073" v="90" actId="47"/>
        <pc:sldMkLst>
          <pc:docMk/>
          <pc:sldMk cId="2790847471" sldId="267"/>
        </pc:sldMkLst>
      </pc:sldChg>
      <pc:sldChg chg="modSp add del">
        <pc:chgData name="Mikael Nyström" userId="de9c7117-4b48-42de-8b58-5c132cc98d41" providerId="ADAL" clId="{95AD7F8E-9EE0-4648-868D-FEEAEDD096BB}" dt="2024-11-12T13:53:59.746" v="324"/>
        <pc:sldMkLst>
          <pc:docMk/>
          <pc:sldMk cId="3136898745" sldId="267"/>
        </pc:sldMkLst>
        <pc:spChg chg="mod">
          <ac:chgData name="Mikael Nyström" userId="de9c7117-4b48-42de-8b58-5c132cc98d41" providerId="ADAL" clId="{95AD7F8E-9EE0-4648-868D-FEEAEDD096BB}" dt="2024-11-12T13:53:51.538" v="313" actId="27636"/>
          <ac:spMkLst>
            <pc:docMk/>
            <pc:sldMk cId="3136898745" sldId="267"/>
            <ac:spMk id="2" creationId="{AAB47A0C-8ADC-A200-A166-15C788CE29A1}"/>
          </ac:spMkLst>
        </pc:spChg>
      </pc:sldChg>
      <pc:sldChg chg="addSp modSp add mod modClrScheme chgLayout">
        <pc:chgData name="Mikael Nyström" userId="de9c7117-4b48-42de-8b58-5c132cc98d41" providerId="ADAL" clId="{95AD7F8E-9EE0-4648-868D-FEEAEDD096BB}" dt="2024-11-12T14:37:37.123" v="1218" actId="27636"/>
        <pc:sldMkLst>
          <pc:docMk/>
          <pc:sldMk cId="4012057234" sldId="267"/>
        </pc:sldMkLst>
        <pc:spChg chg="mod ord">
          <ac:chgData name="Mikael Nyström" userId="de9c7117-4b48-42de-8b58-5c132cc98d41" providerId="ADAL" clId="{95AD7F8E-9EE0-4648-868D-FEEAEDD096BB}" dt="2024-11-12T14:37:37.067" v="1217" actId="700"/>
          <ac:spMkLst>
            <pc:docMk/>
            <pc:sldMk cId="4012057234" sldId="267"/>
            <ac:spMk id="2" creationId="{4F406C43-A41B-9EF2-104E-3AD1FCBE368F}"/>
          </ac:spMkLst>
        </pc:spChg>
        <pc:spChg chg="mod ord">
          <ac:chgData name="Mikael Nyström" userId="de9c7117-4b48-42de-8b58-5c132cc98d41" providerId="ADAL" clId="{95AD7F8E-9EE0-4648-868D-FEEAEDD096BB}" dt="2024-11-12T14:37:37.123" v="1218" actId="27636"/>
          <ac:spMkLst>
            <pc:docMk/>
            <pc:sldMk cId="4012057234" sldId="267"/>
            <ac:spMk id="3" creationId="{7116F02C-78B3-5E62-BBD4-7496BDDA753D}"/>
          </ac:spMkLst>
        </pc:spChg>
        <pc:spChg chg="add mod ord">
          <ac:chgData name="Mikael Nyström" userId="de9c7117-4b48-42de-8b58-5c132cc98d41" providerId="ADAL" clId="{95AD7F8E-9EE0-4648-868D-FEEAEDD096BB}" dt="2024-11-12T14:37:37.067" v="1217" actId="700"/>
          <ac:spMkLst>
            <pc:docMk/>
            <pc:sldMk cId="4012057234" sldId="267"/>
            <ac:spMk id="4" creationId="{8B061B0C-0007-1396-E7AB-1968536C3CC7}"/>
          </ac:spMkLst>
        </pc:spChg>
      </pc:sldChg>
      <pc:sldChg chg="modSp add del">
        <pc:chgData name="Mikael Nyström" userId="de9c7117-4b48-42de-8b58-5c132cc98d41" providerId="ADAL" clId="{95AD7F8E-9EE0-4648-868D-FEEAEDD096BB}" dt="2024-11-12T13:53:59.522" v="323"/>
        <pc:sldMkLst>
          <pc:docMk/>
          <pc:sldMk cId="3121867157" sldId="268"/>
        </pc:sldMkLst>
        <pc:spChg chg="mod">
          <ac:chgData name="Mikael Nyström" userId="de9c7117-4b48-42de-8b58-5c132cc98d41" providerId="ADAL" clId="{95AD7F8E-9EE0-4648-868D-FEEAEDD096BB}" dt="2024-11-12T13:53:52.421" v="314"/>
          <ac:spMkLst>
            <pc:docMk/>
            <pc:sldMk cId="3121867157" sldId="268"/>
            <ac:spMk id="2" creationId="{8D9AB926-FDE4-1FB9-8547-598949B3F34E}"/>
          </ac:spMkLst>
        </pc:spChg>
      </pc:sldChg>
      <pc:sldChg chg="addSp delSp modSp add mod modClrScheme chgLayout">
        <pc:chgData name="Mikael Nyström" userId="de9c7117-4b48-42de-8b58-5c132cc98d41" providerId="ADAL" clId="{95AD7F8E-9EE0-4648-868D-FEEAEDD096BB}" dt="2024-11-12T14:50:27.269" v="1573" actId="26606"/>
        <pc:sldMkLst>
          <pc:docMk/>
          <pc:sldMk cId="3289898868" sldId="268"/>
        </pc:sldMkLst>
        <pc:spChg chg="mod ord">
          <ac:chgData name="Mikael Nyström" userId="de9c7117-4b48-42de-8b58-5c132cc98d41" providerId="ADAL" clId="{95AD7F8E-9EE0-4648-868D-FEEAEDD096BB}" dt="2024-11-12T14:50:27.269" v="1573" actId="26606"/>
          <ac:spMkLst>
            <pc:docMk/>
            <pc:sldMk cId="3289898868" sldId="268"/>
            <ac:spMk id="2" creationId="{69E230DF-D951-B165-1223-CCE6B261AE9B}"/>
          </ac:spMkLst>
        </pc:spChg>
        <pc:spChg chg="mod ord">
          <ac:chgData name="Mikael Nyström" userId="de9c7117-4b48-42de-8b58-5c132cc98d41" providerId="ADAL" clId="{95AD7F8E-9EE0-4648-868D-FEEAEDD096BB}" dt="2024-11-12T14:50:27.269" v="1573" actId="26606"/>
          <ac:spMkLst>
            <pc:docMk/>
            <pc:sldMk cId="3289898868" sldId="268"/>
            <ac:spMk id="3" creationId="{581FAF92-8882-0E47-99A5-A5A2284620D1}"/>
          </ac:spMkLst>
        </pc:spChg>
        <pc:spChg chg="add del mod ord">
          <ac:chgData name="Mikael Nyström" userId="de9c7117-4b48-42de-8b58-5c132cc98d41" providerId="ADAL" clId="{95AD7F8E-9EE0-4648-868D-FEEAEDD096BB}" dt="2024-11-12T14:50:24.752" v="1570" actId="931"/>
          <ac:spMkLst>
            <pc:docMk/>
            <pc:sldMk cId="3289898868" sldId="268"/>
            <ac:spMk id="4" creationId="{C93D3244-7456-BF4D-07AC-C9627DC75A19}"/>
          </ac:spMkLst>
        </pc:spChg>
        <pc:picChg chg="add mod">
          <ac:chgData name="Mikael Nyström" userId="de9c7117-4b48-42de-8b58-5c132cc98d41" providerId="ADAL" clId="{95AD7F8E-9EE0-4648-868D-FEEAEDD096BB}" dt="2024-11-12T14:50:27.269" v="1573" actId="26606"/>
          <ac:picMkLst>
            <pc:docMk/>
            <pc:sldMk cId="3289898868" sldId="268"/>
            <ac:picMk id="6" creationId="{6103DA1F-3608-EE7A-5CF9-E7D27064A208}"/>
          </ac:picMkLst>
        </pc:picChg>
      </pc:sldChg>
      <pc:sldChg chg="modSp add">
        <pc:chgData name="Mikael Nyström" userId="de9c7117-4b48-42de-8b58-5c132cc98d41" providerId="ADAL" clId="{95AD7F8E-9EE0-4648-868D-FEEAEDD096BB}" dt="2024-11-12T13:54:25.925" v="331"/>
        <pc:sldMkLst>
          <pc:docMk/>
          <pc:sldMk cId="1687321220" sldId="269"/>
        </pc:sldMkLst>
        <pc:spChg chg="mod">
          <ac:chgData name="Mikael Nyström" userId="de9c7117-4b48-42de-8b58-5c132cc98d41" providerId="ADAL" clId="{95AD7F8E-9EE0-4648-868D-FEEAEDD096BB}" dt="2024-11-12T13:54:25.925" v="331"/>
          <ac:spMkLst>
            <pc:docMk/>
            <pc:sldMk cId="1687321220" sldId="269"/>
            <ac:spMk id="2" creationId="{A9EEA9E2-0AD4-4179-0934-C74B5743CFD0}"/>
          </ac:spMkLst>
        </pc:spChg>
      </pc:sldChg>
      <pc:sldChg chg="modSp add del">
        <pc:chgData name="Mikael Nyström" userId="de9c7117-4b48-42de-8b58-5c132cc98d41" providerId="ADAL" clId="{95AD7F8E-9EE0-4648-868D-FEEAEDD096BB}" dt="2024-11-12T13:53:59.315" v="322"/>
        <pc:sldMkLst>
          <pc:docMk/>
          <pc:sldMk cId="2921359913" sldId="269"/>
        </pc:sldMkLst>
        <pc:spChg chg="mod">
          <ac:chgData name="Mikael Nyström" userId="de9c7117-4b48-42de-8b58-5c132cc98d41" providerId="ADAL" clId="{95AD7F8E-9EE0-4648-868D-FEEAEDD096BB}" dt="2024-11-12T13:53:53.007" v="315"/>
          <ac:spMkLst>
            <pc:docMk/>
            <pc:sldMk cId="2921359913" sldId="269"/>
            <ac:spMk id="2" creationId="{971CCE39-D72E-CAB7-3EFD-84D7226B8D29}"/>
          </ac:spMkLst>
        </pc:spChg>
      </pc:sldChg>
      <pc:sldChg chg="modSp add del">
        <pc:chgData name="Mikael Nyström" userId="de9c7117-4b48-42de-8b58-5c132cc98d41" providerId="ADAL" clId="{95AD7F8E-9EE0-4648-868D-FEEAEDD096BB}" dt="2024-11-12T13:53:59.116" v="321"/>
        <pc:sldMkLst>
          <pc:docMk/>
          <pc:sldMk cId="2079803569" sldId="270"/>
        </pc:sldMkLst>
        <pc:spChg chg="mod">
          <ac:chgData name="Mikael Nyström" userId="de9c7117-4b48-42de-8b58-5c132cc98d41" providerId="ADAL" clId="{95AD7F8E-9EE0-4648-868D-FEEAEDD096BB}" dt="2024-11-12T13:53:53.529" v="316"/>
          <ac:spMkLst>
            <pc:docMk/>
            <pc:sldMk cId="2079803569" sldId="270"/>
            <ac:spMk id="2" creationId="{97F5144A-F2C0-542B-16AE-9EAD7DAB3CED}"/>
          </ac:spMkLst>
        </pc:spChg>
      </pc:sldChg>
      <pc:sldChg chg="modSp add">
        <pc:chgData name="Mikael Nyström" userId="de9c7117-4b48-42de-8b58-5c132cc98d41" providerId="ADAL" clId="{95AD7F8E-9EE0-4648-868D-FEEAEDD096BB}" dt="2024-11-12T13:54:26.437" v="332"/>
        <pc:sldMkLst>
          <pc:docMk/>
          <pc:sldMk cId="3378876153" sldId="270"/>
        </pc:sldMkLst>
        <pc:spChg chg="mod">
          <ac:chgData name="Mikael Nyström" userId="de9c7117-4b48-42de-8b58-5c132cc98d41" providerId="ADAL" clId="{95AD7F8E-9EE0-4648-868D-FEEAEDD096BB}" dt="2024-11-12T13:54:26.437" v="332"/>
          <ac:spMkLst>
            <pc:docMk/>
            <pc:sldMk cId="3378876153" sldId="270"/>
            <ac:spMk id="2" creationId="{FF21E734-D21E-0A2A-7515-A24CC66D35CF}"/>
          </ac:spMkLst>
        </pc:spChg>
      </pc:sldChg>
      <pc:sldChg chg="modSp add">
        <pc:chgData name="Mikael Nyström" userId="de9c7117-4b48-42de-8b58-5c132cc98d41" providerId="ADAL" clId="{95AD7F8E-9EE0-4648-868D-FEEAEDD096BB}" dt="2024-11-12T13:54:27.040" v="333"/>
        <pc:sldMkLst>
          <pc:docMk/>
          <pc:sldMk cId="1212008066" sldId="271"/>
        </pc:sldMkLst>
        <pc:spChg chg="mod">
          <ac:chgData name="Mikael Nyström" userId="de9c7117-4b48-42de-8b58-5c132cc98d41" providerId="ADAL" clId="{95AD7F8E-9EE0-4648-868D-FEEAEDD096BB}" dt="2024-11-12T13:54:27.040" v="333"/>
          <ac:spMkLst>
            <pc:docMk/>
            <pc:sldMk cId="1212008066" sldId="271"/>
            <ac:spMk id="2" creationId="{D1C65263-D948-28F3-03B4-18E8D5E300FF}"/>
          </ac:spMkLst>
        </pc:spChg>
      </pc:sldChg>
      <pc:sldChg chg="modSp add del">
        <pc:chgData name="Mikael Nyström" userId="de9c7117-4b48-42de-8b58-5c132cc98d41" providerId="ADAL" clId="{95AD7F8E-9EE0-4648-868D-FEEAEDD096BB}" dt="2024-11-12T13:53:58.917" v="320"/>
        <pc:sldMkLst>
          <pc:docMk/>
          <pc:sldMk cId="3764669753" sldId="271"/>
        </pc:sldMkLst>
        <pc:spChg chg="mod">
          <ac:chgData name="Mikael Nyström" userId="de9c7117-4b48-42de-8b58-5c132cc98d41" providerId="ADAL" clId="{95AD7F8E-9EE0-4648-868D-FEEAEDD096BB}" dt="2024-11-12T13:53:54.049" v="317"/>
          <ac:spMkLst>
            <pc:docMk/>
            <pc:sldMk cId="3764669753" sldId="271"/>
            <ac:spMk id="2" creationId="{2F89F875-DAAD-D310-E554-135C5053DF5F}"/>
          </ac:spMkLst>
        </pc:spChg>
      </pc:sldChg>
      <pc:sldChg chg="modSp add del">
        <pc:chgData name="Mikael Nyström" userId="de9c7117-4b48-42de-8b58-5c132cc98d41" providerId="ADAL" clId="{95AD7F8E-9EE0-4648-868D-FEEAEDD096BB}" dt="2024-11-12T13:53:58.714" v="319"/>
        <pc:sldMkLst>
          <pc:docMk/>
          <pc:sldMk cId="2162819698" sldId="272"/>
        </pc:sldMkLst>
        <pc:spChg chg="mod">
          <ac:chgData name="Mikael Nyström" userId="de9c7117-4b48-42de-8b58-5c132cc98d41" providerId="ADAL" clId="{95AD7F8E-9EE0-4648-868D-FEEAEDD096BB}" dt="2024-11-12T13:53:54.590" v="318"/>
          <ac:spMkLst>
            <pc:docMk/>
            <pc:sldMk cId="2162819698" sldId="272"/>
            <ac:spMk id="2" creationId="{53584A27-0E9F-4CAE-A4C6-48B7AB19A4BC}"/>
          </ac:spMkLst>
        </pc:spChg>
      </pc:sldChg>
      <pc:sldChg chg="modSp add">
        <pc:chgData name="Mikael Nyström" userId="de9c7117-4b48-42de-8b58-5c132cc98d41" providerId="ADAL" clId="{95AD7F8E-9EE0-4648-868D-FEEAEDD096BB}" dt="2024-11-12T13:54:27.575" v="334"/>
        <pc:sldMkLst>
          <pc:docMk/>
          <pc:sldMk cId="3498964601" sldId="272"/>
        </pc:sldMkLst>
        <pc:spChg chg="mod">
          <ac:chgData name="Mikael Nyström" userId="de9c7117-4b48-42de-8b58-5c132cc98d41" providerId="ADAL" clId="{95AD7F8E-9EE0-4648-868D-FEEAEDD096BB}" dt="2024-11-12T13:54:27.575" v="334"/>
          <ac:spMkLst>
            <pc:docMk/>
            <pc:sldMk cId="3498964601" sldId="272"/>
            <ac:spMk id="2" creationId="{29B30C58-7FD0-3E01-3638-830113E90BC3}"/>
          </ac:spMkLst>
        </pc:spChg>
      </pc:sldChg>
      <pc:sldChg chg="modSp add">
        <pc:chgData name="Mikael Nyström" userId="de9c7117-4b48-42de-8b58-5c132cc98d41" providerId="ADAL" clId="{95AD7F8E-9EE0-4648-868D-FEEAEDD096BB}" dt="2024-11-12T13:54:28.096" v="335"/>
        <pc:sldMkLst>
          <pc:docMk/>
          <pc:sldMk cId="2193640521" sldId="273"/>
        </pc:sldMkLst>
        <pc:spChg chg="mod">
          <ac:chgData name="Mikael Nyström" userId="de9c7117-4b48-42de-8b58-5c132cc98d41" providerId="ADAL" clId="{95AD7F8E-9EE0-4648-868D-FEEAEDD096BB}" dt="2024-11-12T13:54:28.096" v="335"/>
          <ac:spMkLst>
            <pc:docMk/>
            <pc:sldMk cId="2193640521" sldId="273"/>
            <ac:spMk id="2" creationId="{340271D6-3AD3-661D-5A40-344F6E9D2D33}"/>
          </ac:spMkLst>
        </pc:spChg>
      </pc:sldChg>
      <pc:sldChg chg="modSp add del">
        <pc:chgData name="Mikael Nyström" userId="de9c7117-4b48-42de-8b58-5c132cc98d41" providerId="ADAL" clId="{95AD7F8E-9EE0-4648-868D-FEEAEDD096BB}" dt="2024-11-12T13:55:03.263" v="337" actId="2696"/>
        <pc:sldMkLst>
          <pc:docMk/>
          <pc:sldMk cId="1792679599" sldId="274"/>
        </pc:sldMkLst>
        <pc:spChg chg="mod">
          <ac:chgData name="Mikael Nyström" userId="de9c7117-4b48-42de-8b58-5c132cc98d41" providerId="ADAL" clId="{95AD7F8E-9EE0-4648-868D-FEEAEDD096BB}" dt="2024-11-12T13:55:02.198" v="336"/>
          <ac:spMkLst>
            <pc:docMk/>
            <pc:sldMk cId="1792679599" sldId="274"/>
            <ac:spMk id="2" creationId="{951CBFD7-D06A-5C0B-3067-32BA8A47EDE1}"/>
          </ac:spMkLst>
        </pc:spChg>
      </pc:sldChg>
      <pc:sldChg chg="modSp new mod">
        <pc:chgData name="Mikael Nyström" userId="de9c7117-4b48-42de-8b58-5c132cc98d41" providerId="ADAL" clId="{95AD7F8E-9EE0-4648-868D-FEEAEDD096BB}" dt="2024-11-12T14:35:17.410" v="1204" actId="20577"/>
        <pc:sldMkLst>
          <pc:docMk/>
          <pc:sldMk cId="3335098801" sldId="274"/>
        </pc:sldMkLst>
        <pc:spChg chg="mod">
          <ac:chgData name="Mikael Nyström" userId="de9c7117-4b48-42de-8b58-5c132cc98d41" providerId="ADAL" clId="{95AD7F8E-9EE0-4648-868D-FEEAEDD096BB}" dt="2024-11-12T14:35:17.410" v="1204" actId="20577"/>
          <ac:spMkLst>
            <pc:docMk/>
            <pc:sldMk cId="3335098801" sldId="274"/>
            <ac:spMk id="2" creationId="{BD19FD1E-666C-4F15-49E5-74B7FF72F4FE}"/>
          </ac:spMkLst>
        </pc:spChg>
        <pc:spChg chg="mod">
          <ac:chgData name="Mikael Nyström" userId="de9c7117-4b48-42de-8b58-5c132cc98d41" providerId="ADAL" clId="{95AD7F8E-9EE0-4648-868D-FEEAEDD096BB}" dt="2024-11-12T14:25:12.146" v="1082" actId="20577"/>
          <ac:spMkLst>
            <pc:docMk/>
            <pc:sldMk cId="3335098801" sldId="274"/>
            <ac:spMk id="3" creationId="{AA07FB2D-C72A-A170-1DC3-512DFF6FA7E3}"/>
          </ac:spMkLst>
        </pc:spChg>
      </pc:sldChg>
      <pc:sldChg chg="addSp delSp modSp add mod modClrScheme chgLayout">
        <pc:chgData name="Mikael Nyström" userId="de9c7117-4b48-42de-8b58-5c132cc98d41" providerId="ADAL" clId="{95AD7F8E-9EE0-4648-868D-FEEAEDD096BB}" dt="2024-11-12T14:13:34.026" v="1032" actId="14100"/>
        <pc:sldMkLst>
          <pc:docMk/>
          <pc:sldMk cId="3239164880" sldId="1526"/>
        </pc:sldMkLst>
        <pc:spChg chg="add del mod ord">
          <ac:chgData name="Mikael Nyström" userId="de9c7117-4b48-42de-8b58-5c132cc98d41" providerId="ADAL" clId="{95AD7F8E-9EE0-4648-868D-FEEAEDD096BB}" dt="2024-11-12T14:10:14.525" v="1007" actId="700"/>
          <ac:spMkLst>
            <pc:docMk/>
            <pc:sldMk cId="3239164880" sldId="1526"/>
            <ac:spMk id="2" creationId="{30FFCF43-05FB-63BC-6EC5-64F1EE4C245C}"/>
          </ac:spMkLst>
        </pc:spChg>
        <pc:spChg chg="add del mod ord">
          <ac:chgData name="Mikael Nyström" userId="de9c7117-4b48-42de-8b58-5c132cc98d41" providerId="ADAL" clId="{95AD7F8E-9EE0-4648-868D-FEEAEDD096BB}" dt="2024-11-12T14:12:19.856" v="1024" actId="700"/>
          <ac:spMkLst>
            <pc:docMk/>
            <pc:sldMk cId="3239164880" sldId="1526"/>
            <ac:spMk id="3" creationId="{C4E57CE4-3FBA-1799-A072-2129B937D1A7}"/>
          </ac:spMkLst>
        </pc:spChg>
        <pc:spChg chg="mod ord">
          <ac:chgData name="Mikael Nyström" userId="de9c7117-4b48-42de-8b58-5c132cc98d41" providerId="ADAL" clId="{95AD7F8E-9EE0-4648-868D-FEEAEDD096BB}" dt="2024-11-12T14:12:19.856" v="1024" actId="700"/>
          <ac:spMkLst>
            <pc:docMk/>
            <pc:sldMk cId="3239164880" sldId="1526"/>
            <ac:spMk id="4" creationId="{8E3603E9-549C-D471-B2C6-4DC0E17610BE}"/>
          </ac:spMkLst>
        </pc:spChg>
        <pc:spChg chg="add mod ord">
          <ac:chgData name="Mikael Nyström" userId="de9c7117-4b48-42de-8b58-5c132cc98d41" providerId="ADAL" clId="{95AD7F8E-9EE0-4648-868D-FEEAEDD096BB}" dt="2024-11-12T14:12:19.856" v="1024" actId="700"/>
          <ac:spMkLst>
            <pc:docMk/>
            <pc:sldMk cId="3239164880" sldId="1526"/>
            <ac:spMk id="5" creationId="{54767E40-78D7-8A13-D242-30EE25144322}"/>
          </ac:spMkLst>
        </pc:spChg>
        <pc:graphicFrameChg chg="mod ord">
          <ac:chgData name="Mikael Nyström" userId="de9c7117-4b48-42de-8b58-5c132cc98d41" providerId="ADAL" clId="{95AD7F8E-9EE0-4648-868D-FEEAEDD096BB}" dt="2024-11-12T14:13:21.516" v="1029" actId="1076"/>
          <ac:graphicFrameMkLst>
            <pc:docMk/>
            <pc:sldMk cId="3239164880" sldId="1526"/>
            <ac:graphicFrameMk id="6" creationId="{BED0E0C5-0703-636E-D5AB-A4691862AE13}"/>
          </ac:graphicFrameMkLst>
        </pc:graphicFrameChg>
        <pc:picChg chg="mod ord">
          <ac:chgData name="Mikael Nyström" userId="de9c7117-4b48-42de-8b58-5c132cc98d41" providerId="ADAL" clId="{95AD7F8E-9EE0-4648-868D-FEEAEDD096BB}" dt="2024-11-12T14:13:34.026" v="1032" actId="14100"/>
          <ac:picMkLst>
            <pc:docMk/>
            <pc:sldMk cId="3239164880" sldId="1526"/>
            <ac:picMk id="7170" creationId="{93A93558-1757-7314-C2E0-0D76B3A7FCFB}"/>
          </ac:picMkLst>
        </pc:picChg>
      </pc:sldChg>
      <pc:sldChg chg="addSp delSp modSp add mod modClrScheme chgLayout">
        <pc:chgData name="Mikael Nyström" userId="de9c7117-4b48-42de-8b58-5c132cc98d41" providerId="ADAL" clId="{95AD7F8E-9EE0-4648-868D-FEEAEDD096BB}" dt="2024-11-12T14:13:50.476" v="1038" actId="1076"/>
        <pc:sldMkLst>
          <pc:docMk/>
          <pc:sldMk cId="492779449" sldId="1527"/>
        </pc:sldMkLst>
        <pc:spChg chg="add del mod ord">
          <ac:chgData name="Mikael Nyström" userId="de9c7117-4b48-42de-8b58-5c132cc98d41" providerId="ADAL" clId="{95AD7F8E-9EE0-4648-868D-FEEAEDD096BB}" dt="2024-11-12T14:12:29.964" v="1025" actId="700"/>
          <ac:spMkLst>
            <pc:docMk/>
            <pc:sldMk cId="492779449" sldId="1527"/>
            <ac:spMk id="2" creationId="{EDB81520-1EF9-46BD-CBD5-5BBF4B929AF5}"/>
          </ac:spMkLst>
        </pc:spChg>
        <pc:spChg chg="mod ord">
          <ac:chgData name="Mikael Nyström" userId="de9c7117-4b48-42de-8b58-5c132cc98d41" providerId="ADAL" clId="{95AD7F8E-9EE0-4648-868D-FEEAEDD096BB}" dt="2024-11-12T14:12:29.964" v="1025" actId="700"/>
          <ac:spMkLst>
            <pc:docMk/>
            <pc:sldMk cId="492779449" sldId="1527"/>
            <ac:spMk id="3" creationId="{C6502CF2-F018-4CF6-7321-5F6AA1943469}"/>
          </ac:spMkLst>
        </pc:spChg>
        <pc:spChg chg="add mod ord">
          <ac:chgData name="Mikael Nyström" userId="de9c7117-4b48-42de-8b58-5c132cc98d41" providerId="ADAL" clId="{95AD7F8E-9EE0-4648-868D-FEEAEDD096BB}" dt="2024-11-12T14:12:29.964" v="1025" actId="700"/>
          <ac:spMkLst>
            <pc:docMk/>
            <pc:sldMk cId="492779449" sldId="1527"/>
            <ac:spMk id="4" creationId="{F7E34746-3357-2CD2-0F19-E220C76848AE}"/>
          </ac:spMkLst>
        </pc:spChg>
        <pc:graphicFrameChg chg="mod ord">
          <ac:chgData name="Mikael Nyström" userId="de9c7117-4b48-42de-8b58-5c132cc98d41" providerId="ADAL" clId="{95AD7F8E-9EE0-4648-868D-FEEAEDD096BB}" dt="2024-11-12T14:13:01.452" v="1027" actId="1076"/>
          <ac:graphicFrameMkLst>
            <pc:docMk/>
            <pc:sldMk cId="492779449" sldId="1527"/>
            <ac:graphicFrameMk id="5" creationId="{5896672D-02A5-57A4-C901-FCF983E69EC1}"/>
          </ac:graphicFrameMkLst>
        </pc:graphicFrameChg>
        <pc:picChg chg="mod ord">
          <ac:chgData name="Mikael Nyström" userId="de9c7117-4b48-42de-8b58-5c132cc98d41" providerId="ADAL" clId="{95AD7F8E-9EE0-4648-868D-FEEAEDD096BB}" dt="2024-11-12T14:13:50.476" v="1038" actId="1076"/>
          <ac:picMkLst>
            <pc:docMk/>
            <pc:sldMk cId="492779449" sldId="1527"/>
            <ac:picMk id="8196" creationId="{C27848DF-81C1-3FC6-9937-3BA4F979DE08}"/>
          </ac:picMkLst>
        </pc:picChg>
      </pc:sldChg>
      <pc:sldChg chg="modSp add mod modClrScheme chgLayout">
        <pc:chgData name="Mikael Nyström" userId="de9c7117-4b48-42de-8b58-5c132cc98d41" providerId="ADAL" clId="{95AD7F8E-9EE0-4648-868D-FEEAEDD096BB}" dt="2024-11-12T14:12:29.964" v="1025" actId="700"/>
        <pc:sldMkLst>
          <pc:docMk/>
          <pc:sldMk cId="448980584" sldId="1528"/>
        </pc:sldMkLst>
        <pc:spChg chg="mod ord">
          <ac:chgData name="Mikael Nyström" userId="de9c7117-4b48-42de-8b58-5c132cc98d41" providerId="ADAL" clId="{95AD7F8E-9EE0-4648-868D-FEEAEDD096BB}" dt="2024-11-12T14:12:29.964" v="1025" actId="700"/>
          <ac:spMkLst>
            <pc:docMk/>
            <pc:sldMk cId="448980584" sldId="1528"/>
            <ac:spMk id="2" creationId="{3C988F92-8ED8-2358-9D81-BAFDDA68CDE5}"/>
          </ac:spMkLst>
        </pc:spChg>
        <pc:spChg chg="mod ord">
          <ac:chgData name="Mikael Nyström" userId="de9c7117-4b48-42de-8b58-5c132cc98d41" providerId="ADAL" clId="{95AD7F8E-9EE0-4648-868D-FEEAEDD096BB}" dt="2024-11-12T14:12:29.964" v="1025" actId="700"/>
          <ac:spMkLst>
            <pc:docMk/>
            <pc:sldMk cId="448980584" sldId="1528"/>
            <ac:spMk id="4" creationId="{E0DB4B5D-2055-A847-37B8-6B8EF486C9E8}"/>
          </ac:spMkLst>
        </pc:spChg>
        <pc:picChg chg="mod ord">
          <ac:chgData name="Mikael Nyström" userId="de9c7117-4b48-42de-8b58-5c132cc98d41" providerId="ADAL" clId="{95AD7F8E-9EE0-4648-868D-FEEAEDD096BB}" dt="2024-11-12T14:12:29.964" v="1025" actId="700"/>
          <ac:picMkLst>
            <pc:docMk/>
            <pc:sldMk cId="448980584" sldId="1528"/>
            <ac:picMk id="1026" creationId="{D39F39BA-A225-DBCC-D851-7F2447D25698}"/>
          </ac:picMkLst>
        </pc:picChg>
      </pc:sldChg>
      <pc:sldChg chg="modSp add mod modClrScheme chgLayout">
        <pc:chgData name="Mikael Nyström" userId="de9c7117-4b48-42de-8b58-5c132cc98d41" providerId="ADAL" clId="{95AD7F8E-9EE0-4648-868D-FEEAEDD096BB}" dt="2024-11-12T14:29:47.639" v="1177" actId="27636"/>
        <pc:sldMkLst>
          <pc:docMk/>
          <pc:sldMk cId="421797142" sldId="1529"/>
        </pc:sldMkLst>
        <pc:spChg chg="mod ord">
          <ac:chgData name="Mikael Nyström" userId="de9c7117-4b48-42de-8b58-5c132cc98d41" providerId="ADAL" clId="{95AD7F8E-9EE0-4648-868D-FEEAEDD096BB}" dt="2024-11-12T14:29:47.625" v="1176" actId="26606"/>
          <ac:spMkLst>
            <pc:docMk/>
            <pc:sldMk cId="421797142" sldId="1529"/>
            <ac:spMk id="4" creationId="{EA9FB9CA-EDDE-F67F-4E32-A50B32467348}"/>
          </ac:spMkLst>
        </pc:spChg>
        <pc:spChg chg="mod ord">
          <ac:chgData name="Mikael Nyström" userId="de9c7117-4b48-42de-8b58-5c132cc98d41" providerId="ADAL" clId="{95AD7F8E-9EE0-4648-868D-FEEAEDD096BB}" dt="2024-11-12T14:29:47.639" v="1177" actId="27636"/>
          <ac:spMkLst>
            <pc:docMk/>
            <pc:sldMk cId="421797142" sldId="1529"/>
            <ac:spMk id="10" creationId="{25D8FFF7-0606-3876-C614-BCF93A205FC3}"/>
          </ac:spMkLst>
        </pc:spChg>
        <pc:picChg chg="mod ord">
          <ac:chgData name="Mikael Nyström" userId="de9c7117-4b48-42de-8b58-5c132cc98d41" providerId="ADAL" clId="{95AD7F8E-9EE0-4648-868D-FEEAEDD096BB}" dt="2024-11-12T14:29:47.625" v="1176" actId="26606"/>
          <ac:picMkLst>
            <pc:docMk/>
            <pc:sldMk cId="421797142" sldId="1529"/>
            <ac:picMk id="2050" creationId="{BC0C5987-B56D-EE9D-A5B4-4B91B94B6149}"/>
          </ac:picMkLst>
        </pc:picChg>
      </pc:sldChg>
      <pc:sldChg chg="modSp add mod modClrScheme chgLayout">
        <pc:chgData name="Mikael Nyström" userId="de9c7117-4b48-42de-8b58-5c132cc98d41" providerId="ADAL" clId="{95AD7F8E-9EE0-4648-868D-FEEAEDD096BB}" dt="2024-11-12T17:29:55.457" v="2222" actId="20577"/>
        <pc:sldMkLst>
          <pc:docMk/>
          <pc:sldMk cId="1994958642" sldId="1531"/>
        </pc:sldMkLst>
        <pc:spChg chg="mod ord">
          <ac:chgData name="Mikael Nyström" userId="de9c7117-4b48-42de-8b58-5c132cc98d41" providerId="ADAL" clId="{95AD7F8E-9EE0-4648-868D-FEEAEDD096BB}" dt="2024-11-12T17:29:55.457" v="2222" actId="20577"/>
          <ac:spMkLst>
            <pc:docMk/>
            <pc:sldMk cId="1994958642" sldId="1531"/>
            <ac:spMk id="2" creationId="{7079BADC-71C2-87CB-AB1E-8B9323A8CB9B}"/>
          </ac:spMkLst>
        </pc:spChg>
        <pc:spChg chg="mod ord">
          <ac:chgData name="Mikael Nyström" userId="de9c7117-4b48-42de-8b58-5c132cc98d41" providerId="ADAL" clId="{95AD7F8E-9EE0-4648-868D-FEEAEDD096BB}" dt="2024-11-12T17:28:43.650" v="2216" actId="700"/>
          <ac:spMkLst>
            <pc:docMk/>
            <pc:sldMk cId="1994958642" sldId="1531"/>
            <ac:spMk id="4" creationId="{FFC64F99-080B-FBCF-916D-81B1A324CF45}"/>
          </ac:spMkLst>
        </pc:spChg>
      </pc:sldChg>
      <pc:sldChg chg="modSp add mod modClrScheme chgLayout">
        <pc:chgData name="Mikael Nyström" userId="de9c7117-4b48-42de-8b58-5c132cc98d41" providerId="ADAL" clId="{95AD7F8E-9EE0-4648-868D-FEEAEDD096BB}" dt="2024-11-12T14:28:21.433" v="1161" actId="26606"/>
        <pc:sldMkLst>
          <pc:docMk/>
          <pc:sldMk cId="4176673277" sldId="1533"/>
        </pc:sldMkLst>
        <pc:spChg chg="mod ord">
          <ac:chgData name="Mikael Nyström" userId="de9c7117-4b48-42de-8b58-5c132cc98d41" providerId="ADAL" clId="{95AD7F8E-9EE0-4648-868D-FEEAEDD096BB}" dt="2024-11-12T14:28:21.433" v="1161" actId="26606"/>
          <ac:spMkLst>
            <pc:docMk/>
            <pc:sldMk cId="4176673277" sldId="1533"/>
            <ac:spMk id="4" creationId="{84182ED2-D5E9-55FE-24E4-78466BAC791D}"/>
          </ac:spMkLst>
        </pc:spChg>
        <pc:spChg chg="mod ord">
          <ac:chgData name="Mikael Nyström" userId="de9c7117-4b48-42de-8b58-5c132cc98d41" providerId="ADAL" clId="{95AD7F8E-9EE0-4648-868D-FEEAEDD096BB}" dt="2024-11-12T14:28:21.433" v="1161" actId="26606"/>
          <ac:spMkLst>
            <pc:docMk/>
            <pc:sldMk cId="4176673277" sldId="1533"/>
            <ac:spMk id="18" creationId="{81968B3E-2369-F1CF-BE99-F7152E3AF71E}"/>
          </ac:spMkLst>
        </pc:spChg>
      </pc:sldChg>
      <pc:sldChg chg="addSp delSp modSp add mod modClrScheme chgLayout">
        <pc:chgData name="Mikael Nyström" userId="de9c7117-4b48-42de-8b58-5c132cc98d41" providerId="ADAL" clId="{95AD7F8E-9EE0-4648-868D-FEEAEDD096BB}" dt="2024-11-12T14:14:38.779" v="1048" actId="1076"/>
        <pc:sldMkLst>
          <pc:docMk/>
          <pc:sldMk cId="2380849805" sldId="1534"/>
        </pc:sldMkLst>
        <pc:spChg chg="add del mod ord">
          <ac:chgData name="Mikael Nyström" userId="de9c7117-4b48-42de-8b58-5c132cc98d41" providerId="ADAL" clId="{95AD7F8E-9EE0-4648-868D-FEEAEDD096BB}" dt="2024-11-12T14:12:03.479" v="1023" actId="700"/>
          <ac:spMkLst>
            <pc:docMk/>
            <pc:sldMk cId="2380849805" sldId="1534"/>
            <ac:spMk id="2" creationId="{32FFDE70-8150-E3FE-1C61-8AF4F5D0570F}"/>
          </ac:spMkLst>
        </pc:spChg>
        <pc:spChg chg="add del mod ord">
          <ac:chgData name="Mikael Nyström" userId="de9c7117-4b48-42de-8b58-5c132cc98d41" providerId="ADAL" clId="{95AD7F8E-9EE0-4648-868D-FEEAEDD096BB}" dt="2024-11-12T14:12:19.856" v="1024" actId="700"/>
          <ac:spMkLst>
            <pc:docMk/>
            <pc:sldMk cId="2380849805" sldId="1534"/>
            <ac:spMk id="3" creationId="{52045335-2C8D-54B6-505A-18A95BBAF67B}"/>
          </ac:spMkLst>
        </pc:spChg>
        <pc:spChg chg="mod ord">
          <ac:chgData name="Mikael Nyström" userId="de9c7117-4b48-42de-8b58-5c132cc98d41" providerId="ADAL" clId="{95AD7F8E-9EE0-4648-868D-FEEAEDD096BB}" dt="2024-11-12T14:12:19.856" v="1024" actId="700"/>
          <ac:spMkLst>
            <pc:docMk/>
            <pc:sldMk cId="2380849805" sldId="1534"/>
            <ac:spMk id="4" creationId="{181D711A-53B7-D128-F9C5-3F9CD3B6A852}"/>
          </ac:spMkLst>
        </pc:spChg>
        <pc:spChg chg="add mod ord">
          <ac:chgData name="Mikael Nyström" userId="de9c7117-4b48-42de-8b58-5c132cc98d41" providerId="ADAL" clId="{95AD7F8E-9EE0-4648-868D-FEEAEDD096BB}" dt="2024-11-12T14:12:19.856" v="1024" actId="700"/>
          <ac:spMkLst>
            <pc:docMk/>
            <pc:sldMk cId="2380849805" sldId="1534"/>
            <ac:spMk id="5" creationId="{D3CCFBF7-5E21-3392-9392-E19F290CD0CB}"/>
          </ac:spMkLst>
        </pc:spChg>
        <pc:graphicFrameChg chg="mod ord">
          <ac:chgData name="Mikael Nyström" userId="de9c7117-4b48-42de-8b58-5c132cc98d41" providerId="ADAL" clId="{95AD7F8E-9EE0-4648-868D-FEEAEDD096BB}" dt="2024-11-12T14:14:32.282" v="1045" actId="1076"/>
          <ac:graphicFrameMkLst>
            <pc:docMk/>
            <pc:sldMk cId="2380849805" sldId="1534"/>
            <ac:graphicFrameMk id="7" creationId="{09407B36-E925-FADF-C13E-A20AAD2DC010}"/>
          </ac:graphicFrameMkLst>
        </pc:graphicFrameChg>
        <pc:picChg chg="mod ord">
          <ac:chgData name="Mikael Nyström" userId="de9c7117-4b48-42de-8b58-5c132cc98d41" providerId="ADAL" clId="{95AD7F8E-9EE0-4648-868D-FEEAEDD096BB}" dt="2024-11-12T14:14:38.779" v="1048" actId="1076"/>
          <ac:picMkLst>
            <pc:docMk/>
            <pc:sldMk cId="2380849805" sldId="1534"/>
            <ac:picMk id="5122" creationId="{0778C3CC-D8DB-24A4-2DDF-45205BDDDAF2}"/>
          </ac:picMkLst>
        </pc:picChg>
      </pc:sldChg>
      <pc:sldChg chg="modSp add del mod modClrScheme chgLayout">
        <pc:chgData name="Mikael Nyström" userId="de9c7117-4b48-42de-8b58-5c132cc98d41" providerId="ADAL" clId="{95AD7F8E-9EE0-4648-868D-FEEAEDD096BB}" dt="2024-11-12T14:28:50.397" v="1166" actId="47"/>
        <pc:sldMkLst>
          <pc:docMk/>
          <pc:sldMk cId="956909044" sldId="1535"/>
        </pc:sldMkLst>
        <pc:spChg chg="mod ord">
          <ac:chgData name="Mikael Nyström" userId="de9c7117-4b48-42de-8b58-5c132cc98d41" providerId="ADAL" clId="{95AD7F8E-9EE0-4648-868D-FEEAEDD096BB}" dt="2024-11-12T14:09:39.408" v="1003" actId="700"/>
          <ac:spMkLst>
            <pc:docMk/>
            <pc:sldMk cId="956909044" sldId="1535"/>
            <ac:spMk id="2" creationId="{81968B3E-2369-F1CF-BE99-F7152E3AF71E}"/>
          </ac:spMkLst>
        </pc:spChg>
        <pc:spChg chg="mod ord">
          <ac:chgData name="Mikael Nyström" userId="de9c7117-4b48-42de-8b58-5c132cc98d41" providerId="ADAL" clId="{95AD7F8E-9EE0-4648-868D-FEEAEDD096BB}" dt="2024-11-12T14:09:39.408" v="1003" actId="700"/>
          <ac:spMkLst>
            <pc:docMk/>
            <pc:sldMk cId="956909044" sldId="1535"/>
            <ac:spMk id="4" creationId="{5BACBF88-6D62-C66F-1D41-9CCD82C556F5}"/>
          </ac:spMkLst>
        </pc:spChg>
      </pc:sldChg>
      <pc:sldChg chg="modSp add mod modClrScheme chgLayout">
        <pc:chgData name="Mikael Nyström" userId="de9c7117-4b48-42de-8b58-5c132cc98d41" providerId="ADAL" clId="{95AD7F8E-9EE0-4648-868D-FEEAEDD096BB}" dt="2024-11-12T14:32:50.178" v="1189" actId="700"/>
        <pc:sldMkLst>
          <pc:docMk/>
          <pc:sldMk cId="524794900" sldId="1536"/>
        </pc:sldMkLst>
        <pc:spChg chg="mod ord">
          <ac:chgData name="Mikael Nyström" userId="de9c7117-4b48-42de-8b58-5c132cc98d41" providerId="ADAL" clId="{95AD7F8E-9EE0-4648-868D-FEEAEDD096BB}" dt="2024-11-12T14:32:50.178" v="1189" actId="700"/>
          <ac:spMkLst>
            <pc:docMk/>
            <pc:sldMk cId="524794900" sldId="1536"/>
            <ac:spMk id="2" creationId="{7079BADC-71C2-87CB-AB1E-8B9323A8CB9B}"/>
          </ac:spMkLst>
        </pc:spChg>
        <pc:spChg chg="mod ord">
          <ac:chgData name="Mikael Nyström" userId="de9c7117-4b48-42de-8b58-5c132cc98d41" providerId="ADAL" clId="{95AD7F8E-9EE0-4648-868D-FEEAEDD096BB}" dt="2024-11-12T14:32:50.178" v="1189" actId="700"/>
          <ac:spMkLst>
            <pc:docMk/>
            <pc:sldMk cId="524794900" sldId="1536"/>
            <ac:spMk id="4" creationId="{FFC64F99-080B-FBCF-916D-81B1A324CF45}"/>
          </ac:spMkLst>
        </pc:spChg>
        <pc:picChg chg="mod ord">
          <ac:chgData name="Mikael Nyström" userId="de9c7117-4b48-42de-8b58-5c132cc98d41" providerId="ADAL" clId="{95AD7F8E-9EE0-4648-868D-FEEAEDD096BB}" dt="2024-11-12T14:32:50.178" v="1189" actId="700"/>
          <ac:picMkLst>
            <pc:docMk/>
            <pc:sldMk cId="524794900" sldId="1536"/>
            <ac:picMk id="3074" creationId="{9AF729BE-A072-54DB-8757-4DCFCA2B1BA5}"/>
          </ac:picMkLst>
        </pc:picChg>
      </pc:sldChg>
      <pc:sldChg chg="addSp delSp modSp add mod modClrScheme chgLayout">
        <pc:chgData name="Mikael Nyström" userId="de9c7117-4b48-42de-8b58-5c132cc98d41" providerId="ADAL" clId="{95AD7F8E-9EE0-4648-868D-FEEAEDD096BB}" dt="2024-11-12T14:32:15.159" v="1187" actId="962"/>
        <pc:sldMkLst>
          <pc:docMk/>
          <pc:sldMk cId="4042731631" sldId="1537"/>
        </pc:sldMkLst>
        <pc:spChg chg="mod ord">
          <ac:chgData name="Mikael Nyström" userId="de9c7117-4b48-42de-8b58-5c132cc98d41" providerId="ADAL" clId="{95AD7F8E-9EE0-4648-868D-FEEAEDD096BB}" dt="2024-11-12T14:29:56.081" v="1179" actId="27636"/>
          <ac:spMkLst>
            <pc:docMk/>
            <pc:sldMk cId="4042731631" sldId="1537"/>
            <ac:spMk id="2" creationId="{7079BADC-71C2-87CB-AB1E-8B9323A8CB9B}"/>
          </ac:spMkLst>
        </pc:spChg>
        <pc:spChg chg="add del mod">
          <ac:chgData name="Mikael Nyström" userId="de9c7117-4b48-42de-8b58-5c132cc98d41" providerId="ADAL" clId="{95AD7F8E-9EE0-4648-868D-FEEAEDD096BB}" dt="2024-11-12T14:31:29.126" v="1181"/>
          <ac:spMkLst>
            <pc:docMk/>
            <pc:sldMk cId="4042731631" sldId="1537"/>
            <ac:spMk id="3" creationId="{D7B60066-1D76-A364-C65F-DFABE085297F}"/>
          </ac:spMkLst>
        </pc:spChg>
        <pc:spChg chg="mod ord">
          <ac:chgData name="Mikael Nyström" userId="de9c7117-4b48-42de-8b58-5c132cc98d41" providerId="ADAL" clId="{95AD7F8E-9EE0-4648-868D-FEEAEDD096BB}" dt="2024-11-12T14:29:56.066" v="1178" actId="26606"/>
          <ac:spMkLst>
            <pc:docMk/>
            <pc:sldMk cId="4042731631" sldId="1537"/>
            <ac:spMk id="4" creationId="{FFC64F99-080B-FBCF-916D-81B1A324CF45}"/>
          </ac:spMkLst>
        </pc:spChg>
        <pc:spChg chg="add del mod">
          <ac:chgData name="Mikael Nyström" userId="de9c7117-4b48-42de-8b58-5c132cc98d41" providerId="ADAL" clId="{95AD7F8E-9EE0-4648-868D-FEEAEDD096BB}" dt="2024-11-12T14:31:39.954" v="1182"/>
          <ac:spMkLst>
            <pc:docMk/>
            <pc:sldMk cId="4042731631" sldId="1537"/>
            <ac:spMk id="5" creationId="{04A90AC4-2C0F-5619-54AC-478673F6014C}"/>
          </ac:spMkLst>
        </pc:spChg>
        <pc:spChg chg="add del mod">
          <ac:chgData name="Mikael Nyström" userId="de9c7117-4b48-42de-8b58-5c132cc98d41" providerId="ADAL" clId="{95AD7F8E-9EE0-4648-868D-FEEAEDD096BB}" dt="2024-11-12T14:31:43.858" v="1183"/>
          <ac:spMkLst>
            <pc:docMk/>
            <pc:sldMk cId="4042731631" sldId="1537"/>
            <ac:spMk id="6" creationId="{98855517-736E-B690-8B8C-BF6ABC25F755}"/>
          </ac:spMkLst>
        </pc:spChg>
        <pc:spChg chg="add del mod">
          <ac:chgData name="Mikael Nyström" userId="de9c7117-4b48-42de-8b58-5c132cc98d41" providerId="ADAL" clId="{95AD7F8E-9EE0-4648-868D-FEEAEDD096BB}" dt="2024-11-12T14:32:13.372" v="1185" actId="931"/>
          <ac:spMkLst>
            <pc:docMk/>
            <pc:sldMk cId="4042731631" sldId="1537"/>
            <ac:spMk id="7" creationId="{2CC7A9B5-B6C9-6CFE-8CED-C0A67D696535}"/>
          </ac:spMkLst>
        </pc:spChg>
        <pc:spChg chg="add">
          <ac:chgData name="Mikael Nyström" userId="de9c7117-4b48-42de-8b58-5c132cc98d41" providerId="ADAL" clId="{95AD7F8E-9EE0-4648-868D-FEEAEDD096BB}" dt="2024-11-12T14:31:49.120" v="1184"/>
          <ac:spMkLst>
            <pc:docMk/>
            <pc:sldMk cId="4042731631" sldId="1537"/>
            <ac:spMk id="8" creationId="{96C4378F-9B29-5454-0A14-583D5A492B65}"/>
          </ac:spMkLst>
        </pc:spChg>
        <pc:spChg chg="add del mod">
          <ac:chgData name="Mikael Nyström" userId="de9c7117-4b48-42de-8b58-5c132cc98d41" providerId="ADAL" clId="{95AD7F8E-9EE0-4648-868D-FEEAEDD096BB}" dt="2024-11-12T14:31:23.797" v="1180"/>
          <ac:spMkLst>
            <pc:docMk/>
            <pc:sldMk cId="4042731631" sldId="1537"/>
            <ac:spMk id="9" creationId="{8781F055-81C5-A010-E923-5D772194620E}"/>
          </ac:spMkLst>
        </pc:spChg>
        <pc:picChg chg="add mod">
          <ac:chgData name="Mikael Nyström" userId="de9c7117-4b48-42de-8b58-5c132cc98d41" providerId="ADAL" clId="{95AD7F8E-9EE0-4648-868D-FEEAEDD096BB}" dt="2024-11-12T14:32:15.159" v="1187" actId="962"/>
          <ac:picMkLst>
            <pc:docMk/>
            <pc:sldMk cId="4042731631" sldId="1537"/>
            <ac:picMk id="11" creationId="{63AFF902-BC41-58BF-D15C-DA84B3FD3F95}"/>
          </ac:picMkLst>
        </pc:picChg>
      </pc:sldChg>
      <pc:sldChg chg="modSp add del mod modClrScheme chgLayout">
        <pc:chgData name="Mikael Nyström" userId="de9c7117-4b48-42de-8b58-5c132cc98d41" providerId="ADAL" clId="{95AD7F8E-9EE0-4648-868D-FEEAEDD096BB}" dt="2024-11-12T14:32:57.856" v="1190" actId="47"/>
        <pc:sldMkLst>
          <pc:docMk/>
          <pc:sldMk cId="568345673" sldId="1538"/>
        </pc:sldMkLst>
        <pc:spChg chg="mod ord">
          <ac:chgData name="Mikael Nyström" userId="de9c7117-4b48-42de-8b58-5c132cc98d41" providerId="ADAL" clId="{95AD7F8E-9EE0-4648-868D-FEEAEDD096BB}" dt="2024-11-12T14:10:14.525" v="1007" actId="700"/>
          <ac:spMkLst>
            <pc:docMk/>
            <pc:sldMk cId="568345673" sldId="1538"/>
            <ac:spMk id="2" creationId="{5F85E0F0-D24E-AD27-B5DA-9761E3ADEB6F}"/>
          </ac:spMkLst>
        </pc:spChg>
        <pc:spChg chg="mod ord">
          <ac:chgData name="Mikael Nyström" userId="de9c7117-4b48-42de-8b58-5c132cc98d41" providerId="ADAL" clId="{95AD7F8E-9EE0-4648-868D-FEEAEDD096BB}" dt="2024-11-12T14:10:14.525" v="1007" actId="700"/>
          <ac:spMkLst>
            <pc:docMk/>
            <pc:sldMk cId="568345673" sldId="1538"/>
            <ac:spMk id="3" creationId="{F8D905B8-248E-42B7-23E5-4EC0DAC143DB}"/>
          </ac:spMkLst>
        </pc:spChg>
      </pc:sldChg>
      <pc:sldChg chg="modSp add del mod modClrScheme chgLayout">
        <pc:chgData name="Mikael Nyström" userId="de9c7117-4b48-42de-8b58-5c132cc98d41" providerId="ADAL" clId="{95AD7F8E-9EE0-4648-868D-FEEAEDD096BB}" dt="2024-11-12T14:32:39.789" v="1188" actId="47"/>
        <pc:sldMkLst>
          <pc:docMk/>
          <pc:sldMk cId="3643510481" sldId="1539"/>
        </pc:sldMkLst>
        <pc:spChg chg="mod ord">
          <ac:chgData name="Mikael Nyström" userId="de9c7117-4b48-42de-8b58-5c132cc98d41" providerId="ADAL" clId="{95AD7F8E-9EE0-4648-868D-FEEAEDD096BB}" dt="2024-11-12T14:10:14.525" v="1007" actId="700"/>
          <ac:spMkLst>
            <pc:docMk/>
            <pc:sldMk cId="3643510481" sldId="1539"/>
            <ac:spMk id="2" creationId="{5F85E0F0-D24E-AD27-B5DA-9761E3ADEB6F}"/>
          </ac:spMkLst>
        </pc:spChg>
        <pc:spChg chg="mod ord">
          <ac:chgData name="Mikael Nyström" userId="de9c7117-4b48-42de-8b58-5c132cc98d41" providerId="ADAL" clId="{95AD7F8E-9EE0-4648-868D-FEEAEDD096BB}" dt="2024-11-12T14:10:14.525" v="1007" actId="700"/>
          <ac:spMkLst>
            <pc:docMk/>
            <pc:sldMk cId="3643510481" sldId="1539"/>
            <ac:spMk id="3" creationId="{F8D905B8-248E-42B7-23E5-4EC0DAC143DB}"/>
          </ac:spMkLst>
        </pc:spChg>
      </pc:sldChg>
      <pc:sldChg chg="modSp add mod modClrScheme chgLayout">
        <pc:chgData name="Mikael Nyström" userId="de9c7117-4b48-42de-8b58-5c132cc98d41" providerId="ADAL" clId="{95AD7F8E-9EE0-4648-868D-FEEAEDD096BB}" dt="2024-11-12T14:10:14.624" v="1008" actId="27636"/>
        <pc:sldMkLst>
          <pc:docMk/>
          <pc:sldMk cId="3221960406" sldId="1540"/>
        </pc:sldMkLst>
        <pc:spChg chg="mod ord">
          <ac:chgData name="Mikael Nyström" userId="de9c7117-4b48-42de-8b58-5c132cc98d41" providerId="ADAL" clId="{95AD7F8E-9EE0-4648-868D-FEEAEDD096BB}" dt="2024-11-12T14:10:14.525" v="1007" actId="700"/>
          <ac:spMkLst>
            <pc:docMk/>
            <pc:sldMk cId="3221960406" sldId="1540"/>
            <ac:spMk id="5" creationId="{CA7DA3AC-0D5A-FA52-9569-648468A8FC15}"/>
          </ac:spMkLst>
        </pc:spChg>
        <pc:spChg chg="mod ord">
          <ac:chgData name="Mikael Nyström" userId="de9c7117-4b48-42de-8b58-5c132cc98d41" providerId="ADAL" clId="{95AD7F8E-9EE0-4648-868D-FEEAEDD096BB}" dt="2024-11-12T14:10:14.624" v="1008" actId="27636"/>
          <ac:spMkLst>
            <pc:docMk/>
            <pc:sldMk cId="3221960406" sldId="1540"/>
            <ac:spMk id="6" creationId="{14B6E5EE-56EE-D0D2-FD93-54B437BA3F23}"/>
          </ac:spMkLst>
        </pc:spChg>
      </pc:sldChg>
      <pc:sldChg chg="modSp add mod modClrScheme chgLayout">
        <pc:chgData name="Mikael Nyström" userId="de9c7117-4b48-42de-8b58-5c132cc98d41" providerId="ADAL" clId="{95AD7F8E-9EE0-4648-868D-FEEAEDD096BB}" dt="2024-11-12T14:10:14.525" v="1007" actId="700"/>
        <pc:sldMkLst>
          <pc:docMk/>
          <pc:sldMk cId="3710912905" sldId="1541"/>
        </pc:sldMkLst>
        <pc:spChg chg="mod ord">
          <ac:chgData name="Mikael Nyström" userId="de9c7117-4b48-42de-8b58-5c132cc98d41" providerId="ADAL" clId="{95AD7F8E-9EE0-4648-868D-FEEAEDD096BB}" dt="2024-11-12T14:10:14.525" v="1007" actId="700"/>
          <ac:spMkLst>
            <pc:docMk/>
            <pc:sldMk cId="3710912905" sldId="1541"/>
            <ac:spMk id="2" creationId="{5F85E0F0-D24E-AD27-B5DA-9761E3ADEB6F}"/>
          </ac:spMkLst>
        </pc:spChg>
        <pc:spChg chg="mod ord">
          <ac:chgData name="Mikael Nyström" userId="de9c7117-4b48-42de-8b58-5c132cc98d41" providerId="ADAL" clId="{95AD7F8E-9EE0-4648-868D-FEEAEDD096BB}" dt="2024-11-12T14:10:14.525" v="1007" actId="700"/>
          <ac:spMkLst>
            <pc:docMk/>
            <pc:sldMk cId="3710912905" sldId="1541"/>
            <ac:spMk id="3" creationId="{F8D905B8-248E-42B7-23E5-4EC0DAC143DB}"/>
          </ac:spMkLst>
        </pc:spChg>
      </pc:sldChg>
      <pc:sldChg chg="modSp add del mod modClrScheme chgLayout">
        <pc:chgData name="Mikael Nyström" userId="de9c7117-4b48-42de-8b58-5c132cc98d41" providerId="ADAL" clId="{95AD7F8E-9EE0-4648-868D-FEEAEDD096BB}" dt="2024-11-12T14:28:56.967" v="1168" actId="47"/>
        <pc:sldMkLst>
          <pc:docMk/>
          <pc:sldMk cId="275319957" sldId="1542"/>
        </pc:sldMkLst>
        <pc:spChg chg="mod ord">
          <ac:chgData name="Mikael Nyström" userId="de9c7117-4b48-42de-8b58-5c132cc98d41" providerId="ADAL" clId="{95AD7F8E-9EE0-4648-868D-FEEAEDD096BB}" dt="2024-11-12T14:09:48.101" v="1005" actId="700"/>
          <ac:spMkLst>
            <pc:docMk/>
            <pc:sldMk cId="275319957" sldId="1542"/>
            <ac:spMk id="2" creationId="{81968B3E-2369-F1CF-BE99-F7152E3AF71E}"/>
          </ac:spMkLst>
        </pc:spChg>
        <pc:spChg chg="mod ord">
          <ac:chgData name="Mikael Nyström" userId="de9c7117-4b48-42de-8b58-5c132cc98d41" providerId="ADAL" clId="{95AD7F8E-9EE0-4648-868D-FEEAEDD096BB}" dt="2024-11-12T14:09:48.101" v="1005" actId="700"/>
          <ac:spMkLst>
            <pc:docMk/>
            <pc:sldMk cId="275319957" sldId="1542"/>
            <ac:spMk id="4" creationId="{FB1A8794-EC9D-907C-CE0B-568B90550A06}"/>
          </ac:spMkLst>
        </pc:spChg>
      </pc:sldChg>
      <pc:sldChg chg="modSp add del mod modClrScheme chgLayout">
        <pc:chgData name="Mikael Nyström" userId="de9c7117-4b48-42de-8b58-5c132cc98d41" providerId="ADAL" clId="{95AD7F8E-9EE0-4648-868D-FEEAEDD096BB}" dt="2024-11-12T14:29:04.060" v="1170" actId="47"/>
        <pc:sldMkLst>
          <pc:docMk/>
          <pc:sldMk cId="3388883508" sldId="1543"/>
        </pc:sldMkLst>
        <pc:spChg chg="mod ord">
          <ac:chgData name="Mikael Nyström" userId="de9c7117-4b48-42de-8b58-5c132cc98d41" providerId="ADAL" clId="{95AD7F8E-9EE0-4648-868D-FEEAEDD096BB}" dt="2024-11-12T14:10:14.525" v="1007" actId="700"/>
          <ac:spMkLst>
            <pc:docMk/>
            <pc:sldMk cId="3388883508" sldId="1543"/>
            <ac:spMk id="2" creationId="{81968B3E-2369-F1CF-BE99-F7152E3AF71E}"/>
          </ac:spMkLst>
        </pc:spChg>
        <pc:spChg chg="mod ord">
          <ac:chgData name="Mikael Nyström" userId="de9c7117-4b48-42de-8b58-5c132cc98d41" providerId="ADAL" clId="{95AD7F8E-9EE0-4648-868D-FEEAEDD096BB}" dt="2024-11-12T14:10:14.525" v="1007" actId="700"/>
          <ac:spMkLst>
            <pc:docMk/>
            <pc:sldMk cId="3388883508" sldId="1543"/>
            <ac:spMk id="4" creationId="{4A42932B-1820-F69E-2768-58F75A26D478}"/>
          </ac:spMkLst>
        </pc:spChg>
      </pc:sldChg>
      <pc:sldChg chg="modSp add del mod modClrScheme chgLayout">
        <pc:chgData name="Mikael Nyström" userId="de9c7117-4b48-42de-8b58-5c132cc98d41" providerId="ADAL" clId="{95AD7F8E-9EE0-4648-868D-FEEAEDD096BB}" dt="2024-11-12T14:29:14.555" v="1172" actId="47"/>
        <pc:sldMkLst>
          <pc:docMk/>
          <pc:sldMk cId="3684896285" sldId="1544"/>
        </pc:sldMkLst>
        <pc:spChg chg="mod ord">
          <ac:chgData name="Mikael Nyström" userId="de9c7117-4b48-42de-8b58-5c132cc98d41" providerId="ADAL" clId="{95AD7F8E-9EE0-4648-868D-FEEAEDD096BB}" dt="2024-11-12T14:10:14.525" v="1007" actId="700"/>
          <ac:spMkLst>
            <pc:docMk/>
            <pc:sldMk cId="3684896285" sldId="1544"/>
            <ac:spMk id="2" creationId="{81968B3E-2369-F1CF-BE99-F7152E3AF71E}"/>
          </ac:spMkLst>
        </pc:spChg>
        <pc:spChg chg="mod ord">
          <ac:chgData name="Mikael Nyström" userId="de9c7117-4b48-42de-8b58-5c132cc98d41" providerId="ADAL" clId="{95AD7F8E-9EE0-4648-868D-FEEAEDD096BB}" dt="2024-11-12T14:10:14.525" v="1007" actId="700"/>
          <ac:spMkLst>
            <pc:docMk/>
            <pc:sldMk cId="3684896285" sldId="1544"/>
            <ac:spMk id="4" creationId="{7E44BCC4-843B-E87F-C043-275564EE5D09}"/>
          </ac:spMkLst>
        </pc:spChg>
      </pc:sldChg>
      <pc:sldChg chg="modSp add del mod modClrScheme chgLayout">
        <pc:chgData name="Mikael Nyström" userId="de9c7117-4b48-42de-8b58-5c132cc98d41" providerId="ADAL" clId="{95AD7F8E-9EE0-4648-868D-FEEAEDD096BB}" dt="2024-11-12T14:25:32.798" v="1083" actId="47"/>
        <pc:sldMkLst>
          <pc:docMk/>
          <pc:sldMk cId="3347189040" sldId="1545"/>
        </pc:sldMkLst>
        <pc:spChg chg="mod ord">
          <ac:chgData name="Mikael Nyström" userId="de9c7117-4b48-42de-8b58-5c132cc98d41" providerId="ADAL" clId="{95AD7F8E-9EE0-4648-868D-FEEAEDD096BB}" dt="2024-11-12T14:08:25.426" v="988" actId="700"/>
          <ac:spMkLst>
            <pc:docMk/>
            <pc:sldMk cId="3347189040" sldId="1545"/>
            <ac:spMk id="12" creationId="{BA6F4C00-3F0E-DCF1-E028-E0F0F40DB21A}"/>
          </ac:spMkLst>
        </pc:spChg>
        <pc:spChg chg="mod ord">
          <ac:chgData name="Mikael Nyström" userId="de9c7117-4b48-42de-8b58-5c132cc98d41" providerId="ADAL" clId="{95AD7F8E-9EE0-4648-868D-FEEAEDD096BB}" dt="2024-11-12T14:08:25.446" v="989" actId="27636"/>
          <ac:spMkLst>
            <pc:docMk/>
            <pc:sldMk cId="3347189040" sldId="1545"/>
            <ac:spMk id="13" creationId="{7E0E4B40-1EEA-F760-20D4-00E5B4ABFDE9}"/>
          </ac:spMkLst>
        </pc:spChg>
        <pc:picChg chg="mod ord">
          <ac:chgData name="Mikael Nyström" userId="de9c7117-4b48-42de-8b58-5c132cc98d41" providerId="ADAL" clId="{95AD7F8E-9EE0-4648-868D-FEEAEDD096BB}" dt="2024-11-12T14:08:25.426" v="988" actId="700"/>
          <ac:picMkLst>
            <pc:docMk/>
            <pc:sldMk cId="3347189040" sldId="1545"/>
            <ac:picMk id="1026" creationId="{58B4881B-DF19-09E2-8DD9-D5269D87421F}"/>
          </ac:picMkLst>
        </pc:picChg>
      </pc:sldChg>
      <pc:sldChg chg="addSp delSp modSp add mod modClrScheme chgLayout">
        <pc:chgData name="Mikael Nyström" userId="de9c7117-4b48-42de-8b58-5c132cc98d41" providerId="ADAL" clId="{95AD7F8E-9EE0-4648-868D-FEEAEDD096BB}" dt="2024-11-12T14:15:12.827" v="1054" actId="14100"/>
        <pc:sldMkLst>
          <pc:docMk/>
          <pc:sldMk cId="3799053489" sldId="1546"/>
        </pc:sldMkLst>
        <pc:spChg chg="add del mod ord">
          <ac:chgData name="Mikael Nyström" userId="de9c7117-4b48-42de-8b58-5c132cc98d41" providerId="ADAL" clId="{95AD7F8E-9EE0-4648-868D-FEEAEDD096BB}" dt="2024-11-12T14:11:45.135" v="1020" actId="700"/>
          <ac:spMkLst>
            <pc:docMk/>
            <pc:sldMk cId="3799053489" sldId="1546"/>
            <ac:spMk id="2" creationId="{6B5EFE64-839C-2D60-73FB-844E1A8EF473}"/>
          </ac:spMkLst>
        </pc:spChg>
        <pc:spChg chg="mod ord">
          <ac:chgData name="Mikael Nyström" userId="de9c7117-4b48-42de-8b58-5c132cc98d41" providerId="ADAL" clId="{95AD7F8E-9EE0-4648-868D-FEEAEDD096BB}" dt="2024-11-12T14:11:45.135" v="1020" actId="700"/>
          <ac:spMkLst>
            <pc:docMk/>
            <pc:sldMk cId="3799053489" sldId="1546"/>
            <ac:spMk id="3" creationId="{BAF9B6E2-49BE-46DF-9D6B-E6B636CE97C8}"/>
          </ac:spMkLst>
        </pc:spChg>
        <pc:spChg chg="add mod ord">
          <ac:chgData name="Mikael Nyström" userId="de9c7117-4b48-42de-8b58-5c132cc98d41" providerId="ADAL" clId="{95AD7F8E-9EE0-4648-868D-FEEAEDD096BB}" dt="2024-11-12T14:11:45.135" v="1020" actId="700"/>
          <ac:spMkLst>
            <pc:docMk/>
            <pc:sldMk cId="3799053489" sldId="1546"/>
            <ac:spMk id="4" creationId="{F25765BA-C851-CB9E-0076-89AEC23B700F}"/>
          </ac:spMkLst>
        </pc:spChg>
        <pc:graphicFrameChg chg="mod ord">
          <ac:chgData name="Mikael Nyström" userId="de9c7117-4b48-42de-8b58-5c132cc98d41" providerId="ADAL" clId="{95AD7F8E-9EE0-4648-868D-FEEAEDD096BB}" dt="2024-11-12T14:15:03.762" v="1051" actId="1076"/>
          <ac:graphicFrameMkLst>
            <pc:docMk/>
            <pc:sldMk cId="3799053489" sldId="1546"/>
            <ac:graphicFrameMk id="10" creationId="{93451EAF-CA53-8958-FC6F-11F1271245D6}"/>
          </ac:graphicFrameMkLst>
        </pc:graphicFrameChg>
        <pc:picChg chg="mod ord">
          <ac:chgData name="Mikael Nyström" userId="de9c7117-4b48-42de-8b58-5c132cc98d41" providerId="ADAL" clId="{95AD7F8E-9EE0-4648-868D-FEEAEDD096BB}" dt="2024-11-12T14:15:12.827" v="1054" actId="14100"/>
          <ac:picMkLst>
            <pc:docMk/>
            <pc:sldMk cId="3799053489" sldId="1546"/>
            <ac:picMk id="5" creationId="{2C2529C0-F57E-EA4A-1EC9-071C096E8235}"/>
          </ac:picMkLst>
        </pc:picChg>
      </pc:sldChg>
      <pc:sldChg chg="modSp add del mod modClrScheme chgLayout">
        <pc:chgData name="Mikael Nyström" userId="de9c7117-4b48-42de-8b58-5c132cc98d41" providerId="ADAL" clId="{95AD7F8E-9EE0-4648-868D-FEEAEDD096BB}" dt="2024-11-12T14:27:46.970" v="1156" actId="47"/>
        <pc:sldMkLst>
          <pc:docMk/>
          <pc:sldMk cId="3797549639" sldId="1547"/>
        </pc:sldMkLst>
        <pc:spChg chg="mod ord">
          <ac:chgData name="Mikael Nyström" userId="de9c7117-4b48-42de-8b58-5c132cc98d41" providerId="ADAL" clId="{95AD7F8E-9EE0-4648-868D-FEEAEDD096BB}" dt="2024-11-12T14:27:39.933" v="1154" actId="20577"/>
          <ac:spMkLst>
            <pc:docMk/>
            <pc:sldMk cId="3797549639" sldId="1547"/>
            <ac:spMk id="4" creationId="{EB599F7B-8FC0-FF11-C522-3E3FA52EBE5D}"/>
          </ac:spMkLst>
        </pc:spChg>
        <pc:spChg chg="mod ord">
          <ac:chgData name="Mikael Nyström" userId="de9c7117-4b48-42de-8b58-5c132cc98d41" providerId="ADAL" clId="{95AD7F8E-9EE0-4648-868D-FEEAEDD096BB}" dt="2024-11-12T14:08:53.332" v="994" actId="700"/>
          <ac:spMkLst>
            <pc:docMk/>
            <pc:sldMk cId="3797549639" sldId="1547"/>
            <ac:spMk id="18" creationId="{81968B3E-2369-F1CF-BE99-F7152E3AF71E}"/>
          </ac:spMkLst>
        </pc:spChg>
      </pc:sldChg>
      <pc:sldChg chg="addSp delSp modSp add mod modClrScheme chgLayout">
        <pc:chgData name="Mikael Nyström" userId="de9c7117-4b48-42de-8b58-5c132cc98d41" providerId="ADAL" clId="{95AD7F8E-9EE0-4648-868D-FEEAEDD096BB}" dt="2024-11-12T14:14:52.539" v="1050" actId="1076"/>
        <pc:sldMkLst>
          <pc:docMk/>
          <pc:sldMk cId="415265551" sldId="1548"/>
        </pc:sldMkLst>
        <pc:spChg chg="add del mod ord">
          <ac:chgData name="Mikael Nyström" userId="de9c7117-4b48-42de-8b58-5c132cc98d41" providerId="ADAL" clId="{95AD7F8E-9EE0-4648-868D-FEEAEDD096BB}" dt="2024-11-12T14:09:02.781" v="996" actId="700"/>
          <ac:spMkLst>
            <pc:docMk/>
            <pc:sldMk cId="415265551" sldId="1548"/>
            <ac:spMk id="2" creationId="{5C27CDD9-E1A1-A5DB-1CA1-67203D7F7F21}"/>
          </ac:spMkLst>
        </pc:spChg>
        <pc:spChg chg="mod ord">
          <ac:chgData name="Mikael Nyström" userId="de9c7117-4b48-42de-8b58-5c132cc98d41" providerId="ADAL" clId="{95AD7F8E-9EE0-4648-868D-FEEAEDD096BB}" dt="2024-11-12T14:11:57.662" v="1022" actId="700"/>
          <ac:spMkLst>
            <pc:docMk/>
            <pc:sldMk cId="415265551" sldId="1548"/>
            <ac:spMk id="3" creationId="{BAF9B6E2-49BE-46DF-9D6B-E6B636CE97C8}"/>
          </ac:spMkLst>
        </pc:spChg>
        <pc:spChg chg="add del mod ord">
          <ac:chgData name="Mikael Nyström" userId="de9c7117-4b48-42de-8b58-5c132cc98d41" providerId="ADAL" clId="{95AD7F8E-9EE0-4648-868D-FEEAEDD096BB}" dt="2024-11-12T14:11:51.153" v="1021" actId="700"/>
          <ac:spMkLst>
            <pc:docMk/>
            <pc:sldMk cId="415265551" sldId="1548"/>
            <ac:spMk id="6" creationId="{A36D3CC7-46E9-E5EA-015C-A6BAE30B3146}"/>
          </ac:spMkLst>
        </pc:spChg>
        <pc:spChg chg="add del mod ord">
          <ac:chgData name="Mikael Nyström" userId="de9c7117-4b48-42de-8b58-5c132cc98d41" providerId="ADAL" clId="{95AD7F8E-9EE0-4648-868D-FEEAEDD096BB}" dt="2024-11-12T14:11:57.662" v="1022" actId="700"/>
          <ac:spMkLst>
            <pc:docMk/>
            <pc:sldMk cId="415265551" sldId="1548"/>
            <ac:spMk id="7" creationId="{B1237622-83CC-7710-2F34-6355D1A0EEFF}"/>
          </ac:spMkLst>
        </pc:spChg>
        <pc:spChg chg="add mod ord">
          <ac:chgData name="Mikael Nyström" userId="de9c7117-4b48-42de-8b58-5c132cc98d41" providerId="ADAL" clId="{95AD7F8E-9EE0-4648-868D-FEEAEDD096BB}" dt="2024-11-12T14:11:57.662" v="1022" actId="700"/>
          <ac:spMkLst>
            <pc:docMk/>
            <pc:sldMk cId="415265551" sldId="1548"/>
            <ac:spMk id="8" creationId="{4B63A6EE-2783-3167-5823-33ACB2DCEDB2}"/>
          </ac:spMkLst>
        </pc:spChg>
        <pc:spChg chg="del mod ord">
          <ac:chgData name="Mikael Nyström" userId="de9c7117-4b48-42de-8b58-5c132cc98d41" providerId="ADAL" clId="{95AD7F8E-9EE0-4648-868D-FEEAEDD096BB}" dt="2024-11-12T14:08:58.377" v="995" actId="700"/>
          <ac:spMkLst>
            <pc:docMk/>
            <pc:sldMk cId="415265551" sldId="1548"/>
            <ac:spMk id="9" creationId="{E1EFB72A-EDE8-DFE8-8445-47478A93EDC0}"/>
          </ac:spMkLst>
        </pc:spChg>
        <pc:graphicFrameChg chg="mod">
          <ac:chgData name="Mikael Nyström" userId="de9c7117-4b48-42de-8b58-5c132cc98d41" providerId="ADAL" clId="{95AD7F8E-9EE0-4648-868D-FEEAEDD096BB}" dt="2024-11-12T14:14:47.607" v="1049" actId="14100"/>
          <ac:graphicFrameMkLst>
            <pc:docMk/>
            <pc:sldMk cId="415265551" sldId="1548"/>
            <ac:graphicFrameMk id="4" creationId="{0D1C4866-C787-1A55-75AB-0FB6405CF721}"/>
          </ac:graphicFrameMkLst>
        </pc:graphicFrameChg>
        <pc:graphicFrameChg chg="mod ord">
          <ac:chgData name="Mikael Nyström" userId="de9c7117-4b48-42de-8b58-5c132cc98d41" providerId="ADAL" clId="{95AD7F8E-9EE0-4648-868D-FEEAEDD096BB}" dt="2024-11-12T14:11:57.662" v="1022" actId="700"/>
          <ac:graphicFrameMkLst>
            <pc:docMk/>
            <pc:sldMk cId="415265551" sldId="1548"/>
            <ac:graphicFrameMk id="10" creationId="{93451EAF-CA53-8958-FC6F-11F1271245D6}"/>
          </ac:graphicFrameMkLst>
        </pc:graphicFrameChg>
        <pc:picChg chg="mod">
          <ac:chgData name="Mikael Nyström" userId="de9c7117-4b48-42de-8b58-5c132cc98d41" providerId="ADAL" clId="{95AD7F8E-9EE0-4648-868D-FEEAEDD096BB}" dt="2024-11-12T14:14:52.539" v="1050" actId="1076"/>
          <ac:picMkLst>
            <pc:docMk/>
            <pc:sldMk cId="415265551" sldId="1548"/>
            <ac:picMk id="5" creationId="{EF792C70-0758-1D3D-8A88-FD5CDB0552CF}"/>
          </ac:picMkLst>
        </pc:picChg>
      </pc:sldChg>
      <pc:sldChg chg="modSp add del mod modClrScheme chgLayout">
        <pc:chgData name="Mikael Nyström" userId="de9c7117-4b48-42de-8b58-5c132cc98d41" providerId="ADAL" clId="{95AD7F8E-9EE0-4648-868D-FEEAEDD096BB}" dt="2024-11-12T14:28:33.518" v="1164" actId="47"/>
        <pc:sldMkLst>
          <pc:docMk/>
          <pc:sldMk cId="1367709824" sldId="1549"/>
        </pc:sldMkLst>
        <pc:spChg chg="mod ord">
          <ac:chgData name="Mikael Nyström" userId="de9c7117-4b48-42de-8b58-5c132cc98d41" providerId="ADAL" clId="{95AD7F8E-9EE0-4648-868D-FEEAEDD096BB}" dt="2024-11-12T14:09:07.887" v="997" actId="700"/>
          <ac:spMkLst>
            <pc:docMk/>
            <pc:sldMk cId="1367709824" sldId="1549"/>
            <ac:spMk id="3" creationId="{E6637009-83F3-4B2E-9553-B163B4046F41}"/>
          </ac:spMkLst>
        </pc:spChg>
        <pc:spChg chg="mod ord">
          <ac:chgData name="Mikael Nyström" userId="de9c7117-4b48-42de-8b58-5c132cc98d41" providerId="ADAL" clId="{95AD7F8E-9EE0-4648-868D-FEEAEDD096BB}" dt="2024-11-12T14:09:07.910" v="998" actId="27636"/>
          <ac:spMkLst>
            <pc:docMk/>
            <pc:sldMk cId="1367709824" sldId="1549"/>
            <ac:spMk id="18" creationId="{81968B3E-2369-F1CF-BE99-F7152E3AF71E}"/>
          </ac:spMkLst>
        </pc:spChg>
      </pc:sldChg>
      <pc:sldChg chg="addSp modSp add mod chgLayout">
        <pc:chgData name="Mikael Nyström" userId="de9c7117-4b48-42de-8b58-5c132cc98d41" providerId="ADAL" clId="{95AD7F8E-9EE0-4648-868D-FEEAEDD096BB}" dt="2024-11-12T14:09:24.560" v="1000" actId="700"/>
        <pc:sldMkLst>
          <pc:docMk/>
          <pc:sldMk cId="1049422131" sldId="4570"/>
        </pc:sldMkLst>
        <pc:spChg chg="add mod ord">
          <ac:chgData name="Mikael Nyström" userId="de9c7117-4b48-42de-8b58-5c132cc98d41" providerId="ADAL" clId="{95AD7F8E-9EE0-4648-868D-FEEAEDD096BB}" dt="2024-11-12T14:09:24.560" v="1000" actId="700"/>
          <ac:spMkLst>
            <pc:docMk/>
            <pc:sldMk cId="1049422131" sldId="4570"/>
            <ac:spMk id="2" creationId="{12202DBB-7BBF-B54C-0A7E-D5B0CFC77EFA}"/>
          </ac:spMkLst>
        </pc:spChg>
        <pc:spChg chg="add mod ord">
          <ac:chgData name="Mikael Nyström" userId="de9c7117-4b48-42de-8b58-5c132cc98d41" providerId="ADAL" clId="{95AD7F8E-9EE0-4648-868D-FEEAEDD096BB}" dt="2024-11-12T14:09:24.560" v="1000" actId="700"/>
          <ac:spMkLst>
            <pc:docMk/>
            <pc:sldMk cId="1049422131" sldId="4570"/>
            <ac:spMk id="3" creationId="{3464E547-CE12-3517-7F43-4670D8743DD0}"/>
          </ac:spMkLst>
        </pc:spChg>
        <pc:picChg chg="mod ord">
          <ac:chgData name="Mikael Nyström" userId="de9c7117-4b48-42de-8b58-5c132cc98d41" providerId="ADAL" clId="{95AD7F8E-9EE0-4648-868D-FEEAEDD096BB}" dt="2024-11-12T14:09:24.560" v="1000" actId="700"/>
          <ac:picMkLst>
            <pc:docMk/>
            <pc:sldMk cId="1049422131" sldId="4570"/>
            <ac:picMk id="9" creationId="{9B7228B5-86B9-7B7F-28C9-01DF41584D6B}"/>
          </ac:picMkLst>
        </pc:picChg>
      </pc:sldChg>
      <pc:sldChg chg="addSp modSp add mod chgLayout">
        <pc:chgData name="Mikael Nyström" userId="de9c7117-4b48-42de-8b58-5c132cc98d41" providerId="ADAL" clId="{95AD7F8E-9EE0-4648-868D-FEEAEDD096BB}" dt="2024-11-12T14:09:29.841" v="1001" actId="700"/>
        <pc:sldMkLst>
          <pc:docMk/>
          <pc:sldMk cId="1065945104" sldId="4571"/>
        </pc:sldMkLst>
        <pc:spChg chg="add mod ord">
          <ac:chgData name="Mikael Nyström" userId="de9c7117-4b48-42de-8b58-5c132cc98d41" providerId="ADAL" clId="{95AD7F8E-9EE0-4648-868D-FEEAEDD096BB}" dt="2024-11-12T14:09:29.841" v="1001" actId="700"/>
          <ac:spMkLst>
            <pc:docMk/>
            <pc:sldMk cId="1065945104" sldId="4571"/>
            <ac:spMk id="2" creationId="{68267080-D9E6-DB64-8572-9049F8ED0B06}"/>
          </ac:spMkLst>
        </pc:spChg>
        <pc:spChg chg="add mod ord">
          <ac:chgData name="Mikael Nyström" userId="de9c7117-4b48-42de-8b58-5c132cc98d41" providerId="ADAL" clId="{95AD7F8E-9EE0-4648-868D-FEEAEDD096BB}" dt="2024-11-12T14:09:29.841" v="1001" actId="700"/>
          <ac:spMkLst>
            <pc:docMk/>
            <pc:sldMk cId="1065945104" sldId="4571"/>
            <ac:spMk id="3" creationId="{45EDF350-5CD0-7AA2-81A5-99B78F0BE0A6}"/>
          </ac:spMkLst>
        </pc:spChg>
      </pc:sldChg>
      <pc:sldChg chg="modSp add mod chgLayout">
        <pc:chgData name="Mikael Nyström" userId="de9c7117-4b48-42de-8b58-5c132cc98d41" providerId="ADAL" clId="{95AD7F8E-9EE0-4648-868D-FEEAEDD096BB}" dt="2024-11-12T14:09:13.284" v="999" actId="700"/>
        <pc:sldMkLst>
          <pc:docMk/>
          <pc:sldMk cId="434691493" sldId="4572"/>
        </pc:sldMkLst>
        <pc:spChg chg="mod ord">
          <ac:chgData name="Mikael Nyström" userId="de9c7117-4b48-42de-8b58-5c132cc98d41" providerId="ADAL" clId="{95AD7F8E-9EE0-4648-868D-FEEAEDD096BB}" dt="2024-11-12T14:09:13.284" v="999" actId="700"/>
          <ac:spMkLst>
            <pc:docMk/>
            <pc:sldMk cId="434691493" sldId="4572"/>
            <ac:spMk id="3" creationId="{380AF65C-D6B8-E952-BAF5-635A7E9E1742}"/>
          </ac:spMkLst>
        </pc:spChg>
      </pc:sldChg>
      <pc:sldChg chg="modSp add mod modClrScheme chgLayout">
        <pc:chgData name="Mikael Nyström" userId="de9c7117-4b48-42de-8b58-5c132cc98d41" providerId="ADAL" clId="{95AD7F8E-9EE0-4648-868D-FEEAEDD096BB}" dt="2024-11-12T14:26:33.166" v="1108" actId="20577"/>
        <pc:sldMkLst>
          <pc:docMk/>
          <pc:sldMk cId="2150396242" sldId="4573"/>
        </pc:sldMkLst>
        <pc:spChg chg="mod ord">
          <ac:chgData name="Mikael Nyström" userId="de9c7117-4b48-42de-8b58-5c132cc98d41" providerId="ADAL" clId="{95AD7F8E-9EE0-4648-868D-FEEAEDD096BB}" dt="2024-11-12T14:10:46.254" v="1011" actId="26606"/>
          <ac:spMkLst>
            <pc:docMk/>
            <pc:sldMk cId="2150396242" sldId="4573"/>
            <ac:spMk id="2" creationId="{4C42D043-28A4-CE83-989E-23FFCC1ED96B}"/>
          </ac:spMkLst>
        </pc:spChg>
        <pc:spChg chg="mod ord">
          <ac:chgData name="Mikael Nyström" userId="de9c7117-4b48-42de-8b58-5c132cc98d41" providerId="ADAL" clId="{95AD7F8E-9EE0-4648-868D-FEEAEDD096BB}" dt="2024-11-12T14:26:33.166" v="1108" actId="20577"/>
          <ac:spMkLst>
            <pc:docMk/>
            <pc:sldMk cId="2150396242" sldId="4573"/>
            <ac:spMk id="3" creationId="{40F88ADD-C2FB-0F81-C60F-A6EE88F621D5}"/>
          </ac:spMkLst>
        </pc:spChg>
        <pc:picChg chg="mod">
          <ac:chgData name="Mikael Nyström" userId="de9c7117-4b48-42de-8b58-5c132cc98d41" providerId="ADAL" clId="{95AD7F8E-9EE0-4648-868D-FEEAEDD096BB}" dt="2024-11-12T14:10:49.498" v="1012" actId="1076"/>
          <ac:picMkLst>
            <pc:docMk/>
            <pc:sldMk cId="2150396242" sldId="4573"/>
            <ac:picMk id="6" creationId="{FAF9D100-AE32-255D-82CB-0D9B94A67458}"/>
          </ac:picMkLst>
        </pc:picChg>
      </pc:sldChg>
      <pc:sldChg chg="addSp delSp modSp add mod modClrScheme chgLayout">
        <pc:chgData name="Mikael Nyström" userId="de9c7117-4b48-42de-8b58-5c132cc98d41" providerId="ADAL" clId="{95AD7F8E-9EE0-4648-868D-FEEAEDD096BB}" dt="2024-11-12T14:15:57.395" v="1060" actId="1076"/>
        <pc:sldMkLst>
          <pc:docMk/>
          <pc:sldMk cId="830738732" sldId="4574"/>
        </pc:sldMkLst>
        <pc:spChg chg="add del mod ord">
          <ac:chgData name="Mikael Nyström" userId="de9c7117-4b48-42de-8b58-5c132cc98d41" providerId="ADAL" clId="{95AD7F8E-9EE0-4648-868D-FEEAEDD096BB}" dt="2024-11-12T14:15:37.107" v="1056" actId="700"/>
          <ac:spMkLst>
            <pc:docMk/>
            <pc:sldMk cId="830738732" sldId="4574"/>
            <ac:spMk id="2" creationId="{ABFB4A22-636E-3210-46E4-CB72CA186439}"/>
          </ac:spMkLst>
        </pc:spChg>
        <pc:spChg chg="mod ord">
          <ac:chgData name="Mikael Nyström" userId="de9c7117-4b48-42de-8b58-5c132cc98d41" providerId="ADAL" clId="{95AD7F8E-9EE0-4648-868D-FEEAEDD096BB}" dt="2024-11-12T14:15:37.107" v="1056" actId="700"/>
          <ac:spMkLst>
            <pc:docMk/>
            <pc:sldMk cId="830738732" sldId="4574"/>
            <ac:spMk id="3" creationId="{BAF9B6E2-49BE-46DF-9D6B-E6B636CE97C8}"/>
          </ac:spMkLst>
        </pc:spChg>
        <pc:spChg chg="add del mod ord">
          <ac:chgData name="Mikael Nyström" userId="de9c7117-4b48-42de-8b58-5c132cc98d41" providerId="ADAL" clId="{95AD7F8E-9EE0-4648-868D-FEEAEDD096BB}" dt="2024-11-12T14:11:29.878" v="1018" actId="700"/>
          <ac:spMkLst>
            <pc:docMk/>
            <pc:sldMk cId="830738732" sldId="4574"/>
            <ac:spMk id="4" creationId="{EEDD1D54-AE53-D273-1B17-1F4AB46C3AFA}"/>
          </ac:spMkLst>
        </pc:spChg>
        <pc:spChg chg="add mod ord">
          <ac:chgData name="Mikael Nyström" userId="de9c7117-4b48-42de-8b58-5c132cc98d41" providerId="ADAL" clId="{95AD7F8E-9EE0-4648-868D-FEEAEDD096BB}" dt="2024-11-12T14:15:37.107" v="1056" actId="700"/>
          <ac:spMkLst>
            <pc:docMk/>
            <pc:sldMk cId="830738732" sldId="4574"/>
            <ac:spMk id="5" creationId="{C6D4C5DF-02B0-0C3A-C774-EF7F0106C1BF}"/>
          </ac:spMkLst>
        </pc:spChg>
        <pc:graphicFrameChg chg="mod ord">
          <ac:chgData name="Mikael Nyström" userId="de9c7117-4b48-42de-8b58-5c132cc98d41" providerId="ADAL" clId="{95AD7F8E-9EE0-4648-868D-FEEAEDD096BB}" dt="2024-11-12T14:15:44.314" v="1057" actId="1076"/>
          <ac:graphicFrameMkLst>
            <pc:docMk/>
            <pc:sldMk cId="830738732" sldId="4574"/>
            <ac:graphicFrameMk id="10" creationId="{93451EAF-CA53-8958-FC6F-11F1271245D6}"/>
          </ac:graphicFrameMkLst>
        </pc:graphicFrameChg>
        <pc:picChg chg="mod ord">
          <ac:chgData name="Mikael Nyström" userId="de9c7117-4b48-42de-8b58-5c132cc98d41" providerId="ADAL" clId="{95AD7F8E-9EE0-4648-868D-FEEAEDD096BB}" dt="2024-11-12T14:15:57.395" v="1060" actId="1076"/>
          <ac:picMkLst>
            <pc:docMk/>
            <pc:sldMk cId="830738732" sldId="4574"/>
            <ac:picMk id="4098" creationId="{0521EE75-74D4-5475-3D60-EAC017F0DA10}"/>
          </ac:picMkLst>
        </pc:picChg>
      </pc:sldChg>
      <pc:sldChg chg="addSp delSp modSp add mod modClrScheme chgLayout">
        <pc:chgData name="Mikael Nyström" userId="de9c7117-4b48-42de-8b58-5c132cc98d41" providerId="ADAL" clId="{95AD7F8E-9EE0-4648-868D-FEEAEDD096BB}" dt="2024-11-12T14:14:19.354" v="1044" actId="14100"/>
        <pc:sldMkLst>
          <pc:docMk/>
          <pc:sldMk cId="3487661524" sldId="4575"/>
        </pc:sldMkLst>
        <pc:spChg chg="add del mod ord">
          <ac:chgData name="Mikael Nyström" userId="de9c7117-4b48-42de-8b58-5c132cc98d41" providerId="ADAL" clId="{95AD7F8E-9EE0-4648-868D-FEEAEDD096BB}" dt="2024-11-12T14:12:19.856" v="1024" actId="700"/>
          <ac:spMkLst>
            <pc:docMk/>
            <pc:sldMk cId="3487661524" sldId="4575"/>
            <ac:spMk id="2" creationId="{4C884D2F-2365-92B5-DBE8-8BCCB5EAB590}"/>
          </ac:spMkLst>
        </pc:spChg>
        <pc:spChg chg="add mod ord">
          <ac:chgData name="Mikael Nyström" userId="de9c7117-4b48-42de-8b58-5c132cc98d41" providerId="ADAL" clId="{95AD7F8E-9EE0-4648-868D-FEEAEDD096BB}" dt="2024-11-12T14:12:19.856" v="1024" actId="700"/>
          <ac:spMkLst>
            <pc:docMk/>
            <pc:sldMk cId="3487661524" sldId="4575"/>
            <ac:spMk id="3" creationId="{6E5C38B1-552D-1797-35F2-DAD55DF40AAE}"/>
          </ac:spMkLst>
        </pc:spChg>
        <pc:spChg chg="mod ord">
          <ac:chgData name="Mikael Nyström" userId="de9c7117-4b48-42de-8b58-5c132cc98d41" providerId="ADAL" clId="{95AD7F8E-9EE0-4648-868D-FEEAEDD096BB}" dt="2024-11-12T14:14:05.705" v="1040" actId="1076"/>
          <ac:spMkLst>
            <pc:docMk/>
            <pc:sldMk cId="3487661524" sldId="4575"/>
            <ac:spMk id="4" creationId="{127EFFB2-E336-D391-48B6-43BE5CF14DDF}"/>
          </ac:spMkLst>
        </pc:spChg>
        <pc:graphicFrameChg chg="mod ord">
          <ac:chgData name="Mikael Nyström" userId="de9c7117-4b48-42de-8b58-5c132cc98d41" providerId="ADAL" clId="{95AD7F8E-9EE0-4648-868D-FEEAEDD096BB}" dt="2024-11-12T14:14:13.258" v="1041" actId="1076"/>
          <ac:graphicFrameMkLst>
            <pc:docMk/>
            <pc:sldMk cId="3487661524" sldId="4575"/>
            <ac:graphicFrameMk id="6" creationId="{66F06547-5362-F3D7-C200-380525C04E19}"/>
          </ac:graphicFrameMkLst>
        </pc:graphicFrameChg>
        <pc:picChg chg="mod ord">
          <ac:chgData name="Mikael Nyström" userId="de9c7117-4b48-42de-8b58-5c132cc98d41" providerId="ADAL" clId="{95AD7F8E-9EE0-4648-868D-FEEAEDD096BB}" dt="2024-11-12T14:14:19.354" v="1044" actId="14100"/>
          <ac:picMkLst>
            <pc:docMk/>
            <pc:sldMk cId="3487661524" sldId="4575"/>
            <ac:picMk id="6146" creationId="{46F1CB9C-BC84-A0EA-8AC2-58FC8B912920}"/>
          </ac:picMkLst>
        </pc:picChg>
      </pc:sldChg>
      <pc:sldChg chg="addSp delSp modSp add mod modClrScheme chgLayout">
        <pc:chgData name="Mikael Nyström" userId="de9c7117-4b48-42de-8b58-5c132cc98d41" providerId="ADAL" clId="{95AD7F8E-9EE0-4648-868D-FEEAEDD096BB}" dt="2024-11-12T14:33:13.646" v="1192" actId="26606"/>
        <pc:sldMkLst>
          <pc:docMk/>
          <pc:sldMk cId="625579655" sldId="4576"/>
        </pc:sldMkLst>
        <pc:spChg chg="add del mod ord">
          <ac:chgData name="Mikael Nyström" userId="de9c7117-4b48-42de-8b58-5c132cc98d41" providerId="ADAL" clId="{95AD7F8E-9EE0-4648-868D-FEEAEDD096BB}" dt="2024-11-12T14:33:13.646" v="1192" actId="26606"/>
          <ac:spMkLst>
            <pc:docMk/>
            <pc:sldMk cId="625579655" sldId="4576"/>
            <ac:spMk id="2" creationId="{2D7E3858-7F21-7699-4C0F-4046BD10C6AE}"/>
          </ac:spMkLst>
        </pc:spChg>
        <pc:spChg chg="mod ord">
          <ac:chgData name="Mikael Nyström" userId="de9c7117-4b48-42de-8b58-5c132cc98d41" providerId="ADAL" clId="{95AD7F8E-9EE0-4648-868D-FEEAEDD096BB}" dt="2024-11-12T14:33:13.646" v="1192" actId="26606"/>
          <ac:spMkLst>
            <pc:docMk/>
            <pc:sldMk cId="625579655" sldId="4576"/>
            <ac:spMk id="4" creationId="{3DC63464-2AEF-CC75-9259-92134660E1EF}"/>
          </ac:spMkLst>
        </pc:spChg>
        <pc:graphicFrameChg chg="mod ord modGraphic">
          <ac:chgData name="Mikael Nyström" userId="de9c7117-4b48-42de-8b58-5c132cc98d41" providerId="ADAL" clId="{95AD7F8E-9EE0-4648-868D-FEEAEDD096BB}" dt="2024-11-12T14:33:13.646" v="1192" actId="26606"/>
          <ac:graphicFrameMkLst>
            <pc:docMk/>
            <pc:sldMk cId="625579655" sldId="4576"/>
            <ac:graphicFrameMk id="11" creationId="{F3A4AE07-EF8D-E294-DC09-BA3CFAE113D7}"/>
          </ac:graphicFrameMkLst>
        </pc:graphicFrameChg>
      </pc:sldChg>
      <pc:sldChg chg="addSp delSp modSp add mod modClrScheme chgLayout">
        <pc:chgData name="Mikael Nyström" userId="de9c7117-4b48-42de-8b58-5c132cc98d41" providerId="ADAL" clId="{95AD7F8E-9EE0-4648-868D-FEEAEDD096BB}" dt="2024-11-12T14:33:04.104" v="1191" actId="26606"/>
        <pc:sldMkLst>
          <pc:docMk/>
          <pc:sldMk cId="3579860252" sldId="4577"/>
        </pc:sldMkLst>
        <pc:spChg chg="add del mod ord">
          <ac:chgData name="Mikael Nyström" userId="de9c7117-4b48-42de-8b58-5c132cc98d41" providerId="ADAL" clId="{95AD7F8E-9EE0-4648-868D-FEEAEDD096BB}" dt="2024-11-12T14:33:04.104" v="1191" actId="26606"/>
          <ac:spMkLst>
            <pc:docMk/>
            <pc:sldMk cId="3579860252" sldId="4577"/>
            <ac:spMk id="2" creationId="{16E7F599-63E3-69DE-FC0D-0DF0C6CDC872}"/>
          </ac:spMkLst>
        </pc:spChg>
        <pc:spChg chg="mod ord">
          <ac:chgData name="Mikael Nyström" userId="de9c7117-4b48-42de-8b58-5c132cc98d41" providerId="ADAL" clId="{95AD7F8E-9EE0-4648-868D-FEEAEDD096BB}" dt="2024-11-12T14:33:04.104" v="1191" actId="26606"/>
          <ac:spMkLst>
            <pc:docMk/>
            <pc:sldMk cId="3579860252" sldId="4577"/>
            <ac:spMk id="4" creationId="{3DC63464-2AEF-CC75-9259-92134660E1EF}"/>
          </ac:spMkLst>
        </pc:spChg>
        <pc:graphicFrameChg chg="mod ord modGraphic">
          <ac:chgData name="Mikael Nyström" userId="de9c7117-4b48-42de-8b58-5c132cc98d41" providerId="ADAL" clId="{95AD7F8E-9EE0-4648-868D-FEEAEDD096BB}" dt="2024-11-12T14:33:04.104" v="1191" actId="26606"/>
          <ac:graphicFrameMkLst>
            <pc:docMk/>
            <pc:sldMk cId="3579860252" sldId="4577"/>
            <ac:graphicFrameMk id="11" creationId="{78443A59-4443-E9DE-2297-DEE3AFF91F0B}"/>
          </ac:graphicFrameMkLst>
        </pc:graphicFrameChg>
      </pc:sldChg>
      <pc:sldChg chg="modSp add mod ord modClrScheme chgLayout">
        <pc:chgData name="Mikael Nyström" userId="de9c7117-4b48-42de-8b58-5c132cc98d41" providerId="ADAL" clId="{95AD7F8E-9EE0-4648-868D-FEEAEDD096BB}" dt="2024-11-12T17:28:28.881" v="2213" actId="20577"/>
        <pc:sldMkLst>
          <pc:docMk/>
          <pc:sldMk cId="157215068" sldId="4578"/>
        </pc:sldMkLst>
        <pc:spChg chg="mod ord">
          <ac:chgData name="Mikael Nyström" userId="de9c7117-4b48-42de-8b58-5c132cc98d41" providerId="ADAL" clId="{95AD7F8E-9EE0-4648-868D-FEEAEDD096BB}" dt="2024-11-12T14:10:14.525" v="1007" actId="700"/>
          <ac:spMkLst>
            <pc:docMk/>
            <pc:sldMk cId="157215068" sldId="4578"/>
            <ac:spMk id="4" creationId="{2062B6AC-2CBD-2003-9399-8C0422580DB7}"/>
          </ac:spMkLst>
        </pc:spChg>
        <pc:spChg chg="mod ord">
          <ac:chgData name="Mikael Nyström" userId="de9c7117-4b48-42de-8b58-5c132cc98d41" providerId="ADAL" clId="{95AD7F8E-9EE0-4648-868D-FEEAEDD096BB}" dt="2024-11-12T17:28:28.881" v="2213" actId="20577"/>
          <ac:spMkLst>
            <pc:docMk/>
            <pc:sldMk cId="157215068" sldId="4578"/>
            <ac:spMk id="5" creationId="{43697571-D402-4E8C-A278-A768DEC7A70E}"/>
          </ac:spMkLst>
        </pc:spChg>
      </pc:sldChg>
      <pc:sldChg chg="addSp delSp modSp add mod modClrScheme chgLayout">
        <pc:chgData name="Mikael Nyström" userId="de9c7117-4b48-42de-8b58-5c132cc98d41" providerId="ADAL" clId="{95AD7F8E-9EE0-4648-868D-FEEAEDD096BB}" dt="2024-11-12T14:34:08.323" v="1199" actId="26606"/>
        <pc:sldMkLst>
          <pc:docMk/>
          <pc:sldMk cId="632070069" sldId="4579"/>
        </pc:sldMkLst>
        <pc:spChg chg="add del mod ord">
          <ac:chgData name="Mikael Nyström" userId="de9c7117-4b48-42de-8b58-5c132cc98d41" providerId="ADAL" clId="{95AD7F8E-9EE0-4648-868D-FEEAEDD096BB}" dt="2024-11-12T14:34:08.323" v="1199" actId="26606"/>
          <ac:spMkLst>
            <pc:docMk/>
            <pc:sldMk cId="632070069" sldId="4579"/>
            <ac:spMk id="2" creationId="{51CC2784-5F7C-6F99-EB6F-13E190EBD896}"/>
          </ac:spMkLst>
        </pc:spChg>
        <pc:spChg chg="mod ord">
          <ac:chgData name="Mikael Nyström" userId="de9c7117-4b48-42de-8b58-5c132cc98d41" providerId="ADAL" clId="{95AD7F8E-9EE0-4648-868D-FEEAEDD096BB}" dt="2024-11-12T14:34:08.323" v="1199" actId="26606"/>
          <ac:spMkLst>
            <pc:docMk/>
            <pc:sldMk cId="632070069" sldId="4579"/>
            <ac:spMk id="4" creationId="{E97B1211-47E2-4561-A823-4964D24169AD}"/>
          </ac:spMkLst>
        </pc:spChg>
        <pc:spChg chg="add mod">
          <ac:chgData name="Mikael Nyström" userId="de9c7117-4b48-42de-8b58-5c132cc98d41" providerId="ADAL" clId="{95AD7F8E-9EE0-4648-868D-FEEAEDD096BB}" dt="2024-11-12T14:34:08.323" v="1199" actId="26606"/>
          <ac:spMkLst>
            <pc:docMk/>
            <pc:sldMk cId="632070069" sldId="4579"/>
            <ac:spMk id="1031" creationId="{3C35563A-5B76-3FA7-5764-2AD6B963E6EF}"/>
          </ac:spMkLst>
        </pc:spChg>
        <pc:picChg chg="mod ord">
          <ac:chgData name="Mikael Nyström" userId="de9c7117-4b48-42de-8b58-5c132cc98d41" providerId="ADAL" clId="{95AD7F8E-9EE0-4648-868D-FEEAEDD096BB}" dt="2024-11-12T14:34:08.323" v="1199" actId="26606"/>
          <ac:picMkLst>
            <pc:docMk/>
            <pc:sldMk cId="632070069" sldId="4579"/>
            <ac:picMk id="1026" creationId="{310A8ED2-562D-61ED-4CDE-D5C1C4960DC1}"/>
          </ac:picMkLst>
        </pc:picChg>
      </pc:sldChg>
      <pc:sldChg chg="modSp add mod modClrScheme chgLayout">
        <pc:chgData name="Mikael Nyström" userId="de9c7117-4b48-42de-8b58-5c132cc98d41" providerId="ADAL" clId="{95AD7F8E-9EE0-4648-868D-FEEAEDD096BB}" dt="2024-11-12T14:28:26.198" v="1162" actId="26606"/>
        <pc:sldMkLst>
          <pc:docMk/>
          <pc:sldMk cId="2130930169" sldId="4580"/>
        </pc:sldMkLst>
        <pc:spChg chg="mod">
          <ac:chgData name="Mikael Nyström" userId="de9c7117-4b48-42de-8b58-5c132cc98d41" providerId="ADAL" clId="{95AD7F8E-9EE0-4648-868D-FEEAEDD096BB}" dt="2024-11-12T14:28:26.198" v="1162" actId="26606"/>
          <ac:spMkLst>
            <pc:docMk/>
            <pc:sldMk cId="2130930169" sldId="4580"/>
            <ac:spMk id="4" creationId="{84182ED2-D5E9-55FE-24E4-78466BAC791D}"/>
          </ac:spMkLst>
        </pc:spChg>
        <pc:spChg chg="mod">
          <ac:chgData name="Mikael Nyström" userId="de9c7117-4b48-42de-8b58-5c132cc98d41" providerId="ADAL" clId="{95AD7F8E-9EE0-4648-868D-FEEAEDD096BB}" dt="2024-11-12T14:28:26.198" v="1162" actId="26606"/>
          <ac:spMkLst>
            <pc:docMk/>
            <pc:sldMk cId="2130930169" sldId="4580"/>
            <ac:spMk id="18" creationId="{81968B3E-2369-F1CF-BE99-F7152E3AF71E}"/>
          </ac:spMkLst>
        </pc:spChg>
      </pc:sldChg>
      <pc:sldChg chg="add">
        <pc:chgData name="Mikael Nyström" userId="de9c7117-4b48-42de-8b58-5c132cc98d41" providerId="ADAL" clId="{95AD7F8E-9EE0-4648-868D-FEEAEDD096BB}" dt="2024-11-12T14:28:30.300" v="1163"/>
        <pc:sldMkLst>
          <pc:docMk/>
          <pc:sldMk cId="2049941277" sldId="4581"/>
        </pc:sldMkLst>
      </pc:sldChg>
      <pc:sldChg chg="add">
        <pc:chgData name="Mikael Nyström" userId="de9c7117-4b48-42de-8b58-5c132cc98d41" providerId="ADAL" clId="{95AD7F8E-9EE0-4648-868D-FEEAEDD096BB}" dt="2024-11-12T14:28:47.643" v="1165"/>
        <pc:sldMkLst>
          <pc:docMk/>
          <pc:sldMk cId="915604937" sldId="4582"/>
        </pc:sldMkLst>
      </pc:sldChg>
      <pc:sldChg chg="add">
        <pc:chgData name="Mikael Nyström" userId="de9c7117-4b48-42de-8b58-5c132cc98d41" providerId="ADAL" clId="{95AD7F8E-9EE0-4648-868D-FEEAEDD096BB}" dt="2024-11-12T14:28:55.283" v="1167"/>
        <pc:sldMkLst>
          <pc:docMk/>
          <pc:sldMk cId="2794703365" sldId="4583"/>
        </pc:sldMkLst>
      </pc:sldChg>
      <pc:sldChg chg="add">
        <pc:chgData name="Mikael Nyström" userId="de9c7117-4b48-42de-8b58-5c132cc98d41" providerId="ADAL" clId="{95AD7F8E-9EE0-4648-868D-FEEAEDD096BB}" dt="2024-11-12T14:29:01.519" v="1169"/>
        <pc:sldMkLst>
          <pc:docMk/>
          <pc:sldMk cId="397289085" sldId="4584"/>
        </pc:sldMkLst>
      </pc:sldChg>
      <pc:sldChg chg="add">
        <pc:chgData name="Mikael Nyström" userId="de9c7117-4b48-42de-8b58-5c132cc98d41" providerId="ADAL" clId="{95AD7F8E-9EE0-4648-868D-FEEAEDD096BB}" dt="2024-11-12T14:29:12.138" v="1171"/>
        <pc:sldMkLst>
          <pc:docMk/>
          <pc:sldMk cId="871719561" sldId="4585"/>
        </pc:sldMkLst>
      </pc:sldChg>
      <pc:sldChg chg="addSp modSp add mod modClrScheme chgLayout">
        <pc:chgData name="Mikael Nyström" userId="de9c7117-4b48-42de-8b58-5c132cc98d41" providerId="ADAL" clId="{95AD7F8E-9EE0-4648-868D-FEEAEDD096BB}" dt="2024-11-12T14:40:37.607" v="1412" actId="313"/>
        <pc:sldMkLst>
          <pc:docMk/>
          <pc:sldMk cId="1799942371" sldId="4586"/>
        </pc:sldMkLst>
        <pc:spChg chg="mod ord">
          <ac:chgData name="Mikael Nyström" userId="de9c7117-4b48-42de-8b58-5c132cc98d41" providerId="ADAL" clId="{95AD7F8E-9EE0-4648-868D-FEEAEDD096BB}" dt="2024-11-12T14:37:44.279" v="1219" actId="700"/>
          <ac:spMkLst>
            <pc:docMk/>
            <pc:sldMk cId="1799942371" sldId="4586"/>
            <ac:spMk id="2" creationId="{4F406C43-A41B-9EF2-104E-3AD1FCBE368F}"/>
          </ac:spMkLst>
        </pc:spChg>
        <pc:spChg chg="mod ord">
          <ac:chgData name="Mikael Nyström" userId="de9c7117-4b48-42de-8b58-5c132cc98d41" providerId="ADAL" clId="{95AD7F8E-9EE0-4648-868D-FEEAEDD096BB}" dt="2024-11-12T14:40:37.607" v="1412" actId="313"/>
          <ac:spMkLst>
            <pc:docMk/>
            <pc:sldMk cId="1799942371" sldId="4586"/>
            <ac:spMk id="3" creationId="{7116F02C-78B3-5E62-BBD4-7496BDDA753D}"/>
          </ac:spMkLst>
        </pc:spChg>
        <pc:spChg chg="add mod ord">
          <ac:chgData name="Mikael Nyström" userId="de9c7117-4b48-42de-8b58-5c132cc98d41" providerId="ADAL" clId="{95AD7F8E-9EE0-4648-868D-FEEAEDD096BB}" dt="2024-11-12T14:37:44.279" v="1219" actId="700"/>
          <ac:spMkLst>
            <pc:docMk/>
            <pc:sldMk cId="1799942371" sldId="4586"/>
            <ac:spMk id="4" creationId="{00732206-04E2-8CBB-35A0-55ECC0CCB59D}"/>
          </ac:spMkLst>
        </pc:spChg>
      </pc:sldChg>
      <pc:sldChg chg="addSp delSp modSp add mod modClrScheme chgLayout">
        <pc:chgData name="Mikael Nyström" userId="de9c7117-4b48-42de-8b58-5c132cc98d41" providerId="ADAL" clId="{95AD7F8E-9EE0-4648-868D-FEEAEDD096BB}" dt="2024-11-12T14:53:04.901" v="1802" actId="26606"/>
        <pc:sldMkLst>
          <pc:docMk/>
          <pc:sldMk cId="3908252055" sldId="4587"/>
        </pc:sldMkLst>
        <pc:spChg chg="mod ord">
          <ac:chgData name="Mikael Nyström" userId="de9c7117-4b48-42de-8b58-5c132cc98d41" providerId="ADAL" clId="{95AD7F8E-9EE0-4648-868D-FEEAEDD096BB}" dt="2024-11-12T14:53:04.901" v="1802" actId="26606"/>
          <ac:spMkLst>
            <pc:docMk/>
            <pc:sldMk cId="3908252055" sldId="4587"/>
            <ac:spMk id="2" creationId="{69E230DF-D951-B165-1223-CCE6B261AE9B}"/>
          </ac:spMkLst>
        </pc:spChg>
        <pc:spChg chg="del mod ord">
          <ac:chgData name="Mikael Nyström" userId="de9c7117-4b48-42de-8b58-5c132cc98d41" providerId="ADAL" clId="{95AD7F8E-9EE0-4648-868D-FEEAEDD096BB}" dt="2024-11-12T14:50:58.063" v="1577" actId="700"/>
          <ac:spMkLst>
            <pc:docMk/>
            <pc:sldMk cId="3908252055" sldId="4587"/>
            <ac:spMk id="3" creationId="{581FAF92-8882-0E47-99A5-A5A2284620D1}"/>
          </ac:spMkLst>
        </pc:spChg>
        <pc:spChg chg="add del mod">
          <ac:chgData name="Mikael Nyström" userId="de9c7117-4b48-42de-8b58-5c132cc98d41" providerId="ADAL" clId="{95AD7F8E-9EE0-4648-868D-FEEAEDD096BB}" dt="2024-11-12T14:50:58.063" v="1577" actId="700"/>
          <ac:spMkLst>
            <pc:docMk/>
            <pc:sldMk cId="3908252055" sldId="4587"/>
            <ac:spMk id="5" creationId="{CF0F005C-AB5E-0253-09F6-90C82E533C41}"/>
          </ac:spMkLst>
        </pc:spChg>
        <pc:spChg chg="add mod ord">
          <ac:chgData name="Mikael Nyström" userId="de9c7117-4b48-42de-8b58-5c132cc98d41" providerId="ADAL" clId="{95AD7F8E-9EE0-4648-868D-FEEAEDD096BB}" dt="2024-11-12T14:53:04.901" v="1802" actId="26606"/>
          <ac:spMkLst>
            <pc:docMk/>
            <pc:sldMk cId="3908252055" sldId="4587"/>
            <ac:spMk id="7" creationId="{91A9F84E-DF31-BD6F-B87D-BD34C27EB592}"/>
          </ac:spMkLst>
        </pc:spChg>
        <pc:spChg chg="add mod">
          <ac:chgData name="Mikael Nyström" userId="de9c7117-4b48-42de-8b58-5c132cc98d41" providerId="ADAL" clId="{95AD7F8E-9EE0-4648-868D-FEEAEDD096BB}" dt="2024-11-12T14:53:04.901" v="1802" actId="26606"/>
          <ac:spMkLst>
            <pc:docMk/>
            <pc:sldMk cId="3908252055" sldId="4587"/>
            <ac:spMk id="12" creationId="{284DF593-E9F7-2DEC-DE21-2A8CFD68FF4F}"/>
          </ac:spMkLst>
        </pc:spChg>
        <pc:picChg chg="del">
          <ac:chgData name="Mikael Nyström" userId="de9c7117-4b48-42de-8b58-5c132cc98d41" providerId="ADAL" clId="{95AD7F8E-9EE0-4648-868D-FEEAEDD096BB}" dt="2024-11-12T14:50:46.275" v="1575" actId="478"/>
          <ac:picMkLst>
            <pc:docMk/>
            <pc:sldMk cId="3908252055" sldId="4587"/>
            <ac:picMk id="6" creationId="{6103DA1F-3608-EE7A-5CF9-E7D27064A208}"/>
          </ac:picMkLst>
        </pc:picChg>
      </pc:sldChg>
      <pc:sldChg chg="addSp delSp modSp new mod modClrScheme chgLayout">
        <pc:chgData name="Mikael Nyström" userId="de9c7117-4b48-42de-8b58-5c132cc98d41" providerId="ADAL" clId="{95AD7F8E-9EE0-4648-868D-FEEAEDD096BB}" dt="2024-11-12T14:53:40.353" v="1824" actId="20577"/>
        <pc:sldMkLst>
          <pc:docMk/>
          <pc:sldMk cId="2857804621" sldId="4588"/>
        </pc:sldMkLst>
        <pc:spChg chg="del mod ord">
          <ac:chgData name="Mikael Nyström" userId="de9c7117-4b48-42de-8b58-5c132cc98d41" providerId="ADAL" clId="{95AD7F8E-9EE0-4648-868D-FEEAEDD096BB}" dt="2024-11-12T14:53:24.406" v="1804" actId="700"/>
          <ac:spMkLst>
            <pc:docMk/>
            <pc:sldMk cId="2857804621" sldId="4588"/>
            <ac:spMk id="2" creationId="{E8A84CD2-7810-09AE-5EDD-ADE0764F59AD}"/>
          </ac:spMkLst>
        </pc:spChg>
        <pc:spChg chg="del">
          <ac:chgData name="Mikael Nyström" userId="de9c7117-4b48-42de-8b58-5c132cc98d41" providerId="ADAL" clId="{95AD7F8E-9EE0-4648-868D-FEEAEDD096BB}" dt="2024-11-12T14:53:24.406" v="1804" actId="700"/>
          <ac:spMkLst>
            <pc:docMk/>
            <pc:sldMk cId="2857804621" sldId="4588"/>
            <ac:spMk id="3" creationId="{91C5A8E9-D2F9-C2BA-0CAC-EC78B4880162}"/>
          </ac:spMkLst>
        </pc:spChg>
        <pc:spChg chg="del">
          <ac:chgData name="Mikael Nyström" userId="de9c7117-4b48-42de-8b58-5c132cc98d41" providerId="ADAL" clId="{95AD7F8E-9EE0-4648-868D-FEEAEDD096BB}" dt="2024-11-12T14:53:24.406" v="1804" actId="700"/>
          <ac:spMkLst>
            <pc:docMk/>
            <pc:sldMk cId="2857804621" sldId="4588"/>
            <ac:spMk id="4" creationId="{A26F1221-26E0-2AEA-590A-4B51A8EB27D2}"/>
          </ac:spMkLst>
        </pc:spChg>
        <pc:spChg chg="add mod ord">
          <ac:chgData name="Mikael Nyström" userId="de9c7117-4b48-42de-8b58-5c132cc98d41" providerId="ADAL" clId="{95AD7F8E-9EE0-4648-868D-FEEAEDD096BB}" dt="2024-11-12T14:53:31.710" v="1809" actId="26606"/>
          <ac:spMkLst>
            <pc:docMk/>
            <pc:sldMk cId="2857804621" sldId="4588"/>
            <ac:spMk id="5" creationId="{9BBA254F-CFFE-60AE-CC16-614C03CBCC76}"/>
          </ac:spMkLst>
        </pc:spChg>
        <pc:spChg chg="add mod">
          <ac:chgData name="Mikael Nyström" userId="de9c7117-4b48-42de-8b58-5c132cc98d41" providerId="ADAL" clId="{95AD7F8E-9EE0-4648-868D-FEEAEDD096BB}" dt="2024-11-12T14:53:40.353" v="1824" actId="20577"/>
          <ac:spMkLst>
            <pc:docMk/>
            <pc:sldMk cId="2857804621" sldId="4588"/>
            <ac:spMk id="10" creationId="{1DF88563-BE7B-B40E-55E5-C490867270A0}"/>
          </ac:spMkLst>
        </pc:spChg>
      </pc:sldChg>
      <pc:sldChg chg="addSp delSp modSp new del mod ord modClrScheme chgLayout">
        <pc:chgData name="Mikael Nyström" userId="de9c7117-4b48-42de-8b58-5c132cc98d41" providerId="ADAL" clId="{95AD7F8E-9EE0-4648-868D-FEEAEDD096BB}" dt="2024-11-12T15:19:35.430" v="1958" actId="47"/>
        <pc:sldMkLst>
          <pc:docMk/>
          <pc:sldMk cId="1667436416" sldId="4589"/>
        </pc:sldMkLst>
        <pc:spChg chg="mod ord">
          <ac:chgData name="Mikael Nyström" userId="de9c7117-4b48-42de-8b58-5c132cc98d41" providerId="ADAL" clId="{95AD7F8E-9EE0-4648-868D-FEEAEDD096BB}" dt="2024-11-12T15:15:53.332" v="1949" actId="26606"/>
          <ac:spMkLst>
            <pc:docMk/>
            <pc:sldMk cId="1667436416" sldId="4589"/>
            <ac:spMk id="2" creationId="{976140BF-FD73-E623-AD17-67186B03CE81}"/>
          </ac:spMkLst>
        </pc:spChg>
        <pc:spChg chg="del mod ord">
          <ac:chgData name="Mikael Nyström" userId="de9c7117-4b48-42de-8b58-5c132cc98d41" providerId="ADAL" clId="{95AD7F8E-9EE0-4648-868D-FEEAEDD096BB}" dt="2024-11-12T15:14:49.426" v="1830" actId="700"/>
          <ac:spMkLst>
            <pc:docMk/>
            <pc:sldMk cId="1667436416" sldId="4589"/>
            <ac:spMk id="3" creationId="{AF457573-4B9C-6380-6DBD-927F76B97EBA}"/>
          </ac:spMkLst>
        </pc:spChg>
        <pc:spChg chg="del">
          <ac:chgData name="Mikael Nyström" userId="de9c7117-4b48-42de-8b58-5c132cc98d41" providerId="ADAL" clId="{95AD7F8E-9EE0-4648-868D-FEEAEDD096BB}" dt="2024-11-12T15:14:49.426" v="1830" actId="700"/>
          <ac:spMkLst>
            <pc:docMk/>
            <pc:sldMk cId="1667436416" sldId="4589"/>
            <ac:spMk id="4" creationId="{D1C2843E-1880-2054-5A53-9010DF881FF3}"/>
          </ac:spMkLst>
        </pc:spChg>
        <pc:spChg chg="add mod ord">
          <ac:chgData name="Mikael Nyström" userId="de9c7117-4b48-42de-8b58-5c132cc98d41" providerId="ADAL" clId="{95AD7F8E-9EE0-4648-868D-FEEAEDD096BB}" dt="2024-11-12T15:16:27.207" v="1952" actId="20577"/>
          <ac:spMkLst>
            <pc:docMk/>
            <pc:sldMk cId="1667436416" sldId="4589"/>
            <ac:spMk id="5" creationId="{8FCA8200-054B-E9B5-D63F-26A403F1A79F}"/>
          </ac:spMkLst>
        </pc:spChg>
        <pc:spChg chg="add del mod">
          <ac:chgData name="Mikael Nyström" userId="de9c7117-4b48-42de-8b58-5c132cc98d41" providerId="ADAL" clId="{95AD7F8E-9EE0-4648-868D-FEEAEDD096BB}" dt="2024-11-12T15:17:26.363" v="1953"/>
          <ac:spMkLst>
            <pc:docMk/>
            <pc:sldMk cId="1667436416" sldId="4589"/>
            <ac:spMk id="10" creationId="{35513C0F-19D4-F09D-E2DB-1E4317ED5586}"/>
          </ac:spMkLst>
        </pc:spChg>
        <pc:picChg chg="add mod">
          <ac:chgData name="Mikael Nyström" userId="de9c7117-4b48-42de-8b58-5c132cc98d41" providerId="ADAL" clId="{95AD7F8E-9EE0-4648-868D-FEEAEDD096BB}" dt="2024-11-12T15:17:28.976" v="1954" actId="26606"/>
          <ac:picMkLst>
            <pc:docMk/>
            <pc:sldMk cId="1667436416" sldId="4589"/>
            <ac:picMk id="6" creationId="{783B1112-CD7F-A9C9-A784-023B7E0EF7B8}"/>
          </ac:picMkLst>
        </pc:picChg>
      </pc:sldChg>
      <pc:sldChg chg="add">
        <pc:chgData name="Mikael Nyström" userId="de9c7117-4b48-42de-8b58-5c132cc98d41" providerId="ADAL" clId="{95AD7F8E-9EE0-4648-868D-FEEAEDD096BB}" dt="2024-11-12T15:17:48.054" v="1955"/>
        <pc:sldMkLst>
          <pc:docMk/>
          <pc:sldMk cId="85729151" sldId="4591"/>
        </pc:sldMkLst>
      </pc:sldChg>
      <pc:sldChg chg="modSp new mod">
        <pc:chgData name="Mikael Nyström" userId="de9c7117-4b48-42de-8b58-5c132cc98d41" providerId="ADAL" clId="{95AD7F8E-9EE0-4648-868D-FEEAEDD096BB}" dt="2024-11-12T15:26:26.018" v="2139" actId="20577"/>
        <pc:sldMkLst>
          <pc:docMk/>
          <pc:sldMk cId="2727162075" sldId="4592"/>
        </pc:sldMkLst>
        <pc:spChg chg="mod">
          <ac:chgData name="Mikael Nyström" userId="de9c7117-4b48-42de-8b58-5c132cc98d41" providerId="ADAL" clId="{95AD7F8E-9EE0-4648-868D-FEEAEDD096BB}" dt="2024-11-12T15:23:00.567" v="2008" actId="20577"/>
          <ac:spMkLst>
            <pc:docMk/>
            <pc:sldMk cId="2727162075" sldId="4592"/>
            <ac:spMk id="2" creationId="{E0281F4F-346F-DE58-0FE0-654F732CBB24}"/>
          </ac:spMkLst>
        </pc:spChg>
        <pc:spChg chg="mod">
          <ac:chgData name="Mikael Nyström" userId="de9c7117-4b48-42de-8b58-5c132cc98d41" providerId="ADAL" clId="{95AD7F8E-9EE0-4648-868D-FEEAEDD096BB}" dt="2024-11-12T15:26:26.018" v="2139" actId="20577"/>
          <ac:spMkLst>
            <pc:docMk/>
            <pc:sldMk cId="2727162075" sldId="4592"/>
            <ac:spMk id="3" creationId="{0B8A9016-4E7D-1B53-7317-650107266160}"/>
          </ac:spMkLst>
        </pc:spChg>
      </pc:sldChg>
      <pc:sldChg chg="modSp add mod">
        <pc:chgData name="Mikael Nyström" userId="de9c7117-4b48-42de-8b58-5c132cc98d41" providerId="ADAL" clId="{95AD7F8E-9EE0-4648-868D-FEEAEDD096BB}" dt="2024-11-12T15:26:50.410" v="2156" actId="20577"/>
        <pc:sldMkLst>
          <pc:docMk/>
          <pc:sldMk cId="2234065792" sldId="4593"/>
        </pc:sldMkLst>
        <pc:spChg chg="mod">
          <ac:chgData name="Mikael Nyström" userId="de9c7117-4b48-42de-8b58-5c132cc98d41" providerId="ADAL" clId="{95AD7F8E-9EE0-4648-868D-FEEAEDD096BB}" dt="2024-11-12T15:26:50.410" v="2156" actId="20577"/>
          <ac:spMkLst>
            <pc:docMk/>
            <pc:sldMk cId="2234065792" sldId="4593"/>
            <ac:spMk id="10" creationId="{1DF88563-BE7B-B40E-55E5-C490867270A0}"/>
          </ac:spMkLst>
        </pc:spChg>
      </pc:sldChg>
      <pc:sldChg chg="modSp add mod">
        <pc:chgData name="Mikael Nyström" userId="de9c7117-4b48-42de-8b58-5c132cc98d41" providerId="ADAL" clId="{95AD7F8E-9EE0-4648-868D-FEEAEDD096BB}" dt="2024-11-12T15:30:47.440" v="2212" actId="20577"/>
        <pc:sldMkLst>
          <pc:docMk/>
          <pc:sldMk cId="608092396" sldId="4594"/>
        </pc:sldMkLst>
        <pc:spChg chg="mod">
          <ac:chgData name="Mikael Nyström" userId="de9c7117-4b48-42de-8b58-5c132cc98d41" providerId="ADAL" clId="{95AD7F8E-9EE0-4648-868D-FEEAEDD096BB}" dt="2024-11-12T15:29:30.718" v="2180" actId="20577"/>
          <ac:spMkLst>
            <pc:docMk/>
            <pc:sldMk cId="608092396" sldId="4594"/>
            <ac:spMk id="2" creationId="{E0281F4F-346F-DE58-0FE0-654F732CBB24}"/>
          </ac:spMkLst>
        </pc:spChg>
        <pc:spChg chg="mod">
          <ac:chgData name="Mikael Nyström" userId="de9c7117-4b48-42de-8b58-5c132cc98d41" providerId="ADAL" clId="{95AD7F8E-9EE0-4648-868D-FEEAEDD096BB}" dt="2024-11-12T15:30:47.440" v="2212" actId="20577"/>
          <ac:spMkLst>
            <pc:docMk/>
            <pc:sldMk cId="608092396" sldId="4594"/>
            <ac:spMk id="3" creationId="{0B8A9016-4E7D-1B53-7317-650107266160}"/>
          </ac:spMkLst>
        </pc:spChg>
      </pc:sldChg>
      <pc:sldChg chg="modSp add del mod">
        <pc:chgData name="Mikael Nyström" userId="de9c7117-4b48-42de-8b58-5c132cc98d41" providerId="ADAL" clId="{95AD7F8E-9EE0-4648-868D-FEEAEDD096BB}" dt="2024-11-12T15:29:13.592" v="2168" actId="47"/>
        <pc:sldMkLst>
          <pc:docMk/>
          <pc:sldMk cId="2516504354" sldId="4594"/>
        </pc:sldMkLst>
        <pc:spChg chg="mod">
          <ac:chgData name="Mikael Nyström" userId="de9c7117-4b48-42de-8b58-5c132cc98d41" providerId="ADAL" clId="{95AD7F8E-9EE0-4648-868D-FEEAEDD096BB}" dt="2024-11-12T15:28:51.226" v="2167" actId="20577"/>
          <ac:spMkLst>
            <pc:docMk/>
            <pc:sldMk cId="2516504354" sldId="4594"/>
            <ac:spMk id="10" creationId="{1DF88563-BE7B-B40E-55E5-C490867270A0}"/>
          </ac:spMkLst>
        </pc:spChg>
      </pc:sldChg>
    </pc:docChg>
  </pc:docChgLst>
  <pc:docChgLst>
    <pc:chgData name="Mikael Nyström" userId="de9c7117-4b48-42de-8b58-5c132cc98d41" providerId="ADAL" clId="{035DE417-5926-4E05-9BCE-F1EFDA15BB00}"/>
    <pc:docChg chg="custSel addSld delSld modSld">
      <pc:chgData name="Mikael Nyström" userId="de9c7117-4b48-42de-8b58-5c132cc98d41" providerId="ADAL" clId="{035DE417-5926-4E05-9BCE-F1EFDA15BB00}" dt="2024-11-12T21:13:39.272" v="424" actId="47"/>
      <pc:docMkLst>
        <pc:docMk/>
      </pc:docMkLst>
      <pc:sldChg chg="modSp add mod modClrScheme chgLayout">
        <pc:chgData name="Mikael Nyström" userId="de9c7117-4b48-42de-8b58-5c132cc98d41" providerId="ADAL" clId="{035DE417-5926-4E05-9BCE-F1EFDA15BB00}" dt="2024-11-12T20:20:04.962" v="6" actId="20577"/>
        <pc:sldMkLst>
          <pc:docMk/>
          <pc:sldMk cId="3237193787" sldId="2147474094"/>
        </pc:sldMkLst>
        <pc:spChg chg="mod ord">
          <ac:chgData name="Mikael Nyström" userId="de9c7117-4b48-42de-8b58-5c132cc98d41" providerId="ADAL" clId="{035DE417-5926-4E05-9BCE-F1EFDA15BB00}" dt="2024-11-12T20:19:59.002" v="4" actId="26606"/>
          <ac:spMkLst>
            <pc:docMk/>
            <pc:sldMk cId="3237193787" sldId="2147474094"/>
            <ac:spMk id="3" creationId="{91316233-00D3-6C65-7C64-B85E9791BC0F}"/>
          </ac:spMkLst>
        </pc:spChg>
        <pc:spChg chg="mod ord">
          <ac:chgData name="Mikael Nyström" userId="de9c7117-4b48-42de-8b58-5c132cc98d41" providerId="ADAL" clId="{035DE417-5926-4E05-9BCE-F1EFDA15BB00}" dt="2024-11-12T20:20:04.962" v="6" actId="20577"/>
          <ac:spMkLst>
            <pc:docMk/>
            <pc:sldMk cId="3237193787" sldId="2147474094"/>
            <ac:spMk id="4" creationId="{E54E422A-D2F4-11F7-407A-13F4E3CD27ED}"/>
          </ac:spMkLst>
        </pc:spChg>
        <pc:picChg chg="mod ord">
          <ac:chgData name="Mikael Nyström" userId="de9c7117-4b48-42de-8b58-5c132cc98d41" providerId="ADAL" clId="{035DE417-5926-4E05-9BCE-F1EFDA15BB00}" dt="2024-11-12T20:19:59.002" v="4" actId="26606"/>
          <ac:picMkLst>
            <pc:docMk/>
            <pc:sldMk cId="3237193787" sldId="2147474094"/>
            <ac:picMk id="1026" creationId="{7654FECA-C8CE-E43C-5E28-8EDBD37C8A09}"/>
          </ac:picMkLst>
        </pc:picChg>
      </pc:sldChg>
      <pc:sldChg chg="modSp add mod modClrScheme chgLayout">
        <pc:chgData name="Mikael Nyström" userId="de9c7117-4b48-42de-8b58-5c132cc98d41" providerId="ADAL" clId="{035DE417-5926-4E05-9BCE-F1EFDA15BB00}" dt="2024-11-12T20:20:11.424" v="7" actId="26606"/>
        <pc:sldMkLst>
          <pc:docMk/>
          <pc:sldMk cId="3117277983" sldId="2147474095"/>
        </pc:sldMkLst>
        <pc:spChg chg="mod">
          <ac:chgData name="Mikael Nyström" userId="de9c7117-4b48-42de-8b58-5c132cc98d41" providerId="ADAL" clId="{035DE417-5926-4E05-9BCE-F1EFDA15BB00}" dt="2024-11-12T20:20:11.424" v="7" actId="26606"/>
          <ac:spMkLst>
            <pc:docMk/>
            <pc:sldMk cId="3117277983" sldId="2147474095"/>
            <ac:spMk id="3" creationId="{91316233-00D3-6C65-7C64-B85E9791BC0F}"/>
          </ac:spMkLst>
        </pc:spChg>
        <pc:spChg chg="mod">
          <ac:chgData name="Mikael Nyström" userId="de9c7117-4b48-42de-8b58-5c132cc98d41" providerId="ADAL" clId="{035DE417-5926-4E05-9BCE-F1EFDA15BB00}" dt="2024-11-12T20:20:11.424" v="7" actId="26606"/>
          <ac:spMkLst>
            <pc:docMk/>
            <pc:sldMk cId="3117277983" sldId="2147474095"/>
            <ac:spMk id="4" creationId="{E54E422A-D2F4-11F7-407A-13F4E3CD27ED}"/>
          </ac:spMkLst>
        </pc:spChg>
        <pc:picChg chg="mod">
          <ac:chgData name="Mikael Nyström" userId="de9c7117-4b48-42de-8b58-5c132cc98d41" providerId="ADAL" clId="{035DE417-5926-4E05-9BCE-F1EFDA15BB00}" dt="2024-11-12T20:20:11.424" v="7" actId="26606"/>
          <ac:picMkLst>
            <pc:docMk/>
            <pc:sldMk cId="3117277983" sldId="2147474095"/>
            <ac:picMk id="2050" creationId="{8039FB87-F2F9-8CB7-AA50-4E5DDEA474FF}"/>
          </ac:picMkLst>
        </pc:picChg>
      </pc:sldChg>
      <pc:sldChg chg="modSp add mod modClrScheme chgLayout">
        <pc:chgData name="Mikael Nyström" userId="de9c7117-4b48-42de-8b58-5c132cc98d41" providerId="ADAL" clId="{035DE417-5926-4E05-9BCE-F1EFDA15BB00}" dt="2024-11-12T20:20:15.758" v="9" actId="27636"/>
        <pc:sldMkLst>
          <pc:docMk/>
          <pc:sldMk cId="2732341955" sldId="2147474096"/>
        </pc:sldMkLst>
        <pc:spChg chg="mod">
          <ac:chgData name="Mikael Nyström" userId="de9c7117-4b48-42de-8b58-5c132cc98d41" providerId="ADAL" clId="{035DE417-5926-4E05-9BCE-F1EFDA15BB00}" dt="2024-11-12T20:20:15.743" v="8" actId="26606"/>
          <ac:spMkLst>
            <pc:docMk/>
            <pc:sldMk cId="2732341955" sldId="2147474096"/>
            <ac:spMk id="3" creationId="{91316233-00D3-6C65-7C64-B85E9791BC0F}"/>
          </ac:spMkLst>
        </pc:spChg>
        <pc:spChg chg="mod">
          <ac:chgData name="Mikael Nyström" userId="de9c7117-4b48-42de-8b58-5c132cc98d41" providerId="ADAL" clId="{035DE417-5926-4E05-9BCE-F1EFDA15BB00}" dt="2024-11-12T20:20:15.758" v="9" actId="27636"/>
          <ac:spMkLst>
            <pc:docMk/>
            <pc:sldMk cId="2732341955" sldId="2147474096"/>
            <ac:spMk id="4" creationId="{E54E422A-D2F4-11F7-407A-13F4E3CD27ED}"/>
          </ac:spMkLst>
        </pc:spChg>
        <pc:picChg chg="mod">
          <ac:chgData name="Mikael Nyström" userId="de9c7117-4b48-42de-8b58-5c132cc98d41" providerId="ADAL" clId="{035DE417-5926-4E05-9BCE-F1EFDA15BB00}" dt="2024-11-12T20:20:15.743" v="8" actId="26606"/>
          <ac:picMkLst>
            <pc:docMk/>
            <pc:sldMk cId="2732341955" sldId="2147474096"/>
            <ac:picMk id="3074" creationId="{7A7342E5-90FD-C23D-2AB9-48E9FC97CE48}"/>
          </ac:picMkLst>
        </pc:picChg>
      </pc:sldChg>
      <pc:sldChg chg="modSp add mod modClrScheme chgLayout">
        <pc:chgData name="Mikael Nyström" userId="de9c7117-4b48-42de-8b58-5c132cc98d41" providerId="ADAL" clId="{035DE417-5926-4E05-9BCE-F1EFDA15BB00}" dt="2024-11-12T20:20:20.969" v="10" actId="26606"/>
        <pc:sldMkLst>
          <pc:docMk/>
          <pc:sldMk cId="836649621" sldId="2147474097"/>
        </pc:sldMkLst>
        <pc:spChg chg="mod">
          <ac:chgData name="Mikael Nyström" userId="de9c7117-4b48-42de-8b58-5c132cc98d41" providerId="ADAL" clId="{035DE417-5926-4E05-9BCE-F1EFDA15BB00}" dt="2024-11-12T20:20:20.969" v="10" actId="26606"/>
          <ac:spMkLst>
            <pc:docMk/>
            <pc:sldMk cId="836649621" sldId="2147474097"/>
            <ac:spMk id="3" creationId="{91316233-00D3-6C65-7C64-B85E9791BC0F}"/>
          </ac:spMkLst>
        </pc:spChg>
        <pc:spChg chg="mod">
          <ac:chgData name="Mikael Nyström" userId="de9c7117-4b48-42de-8b58-5c132cc98d41" providerId="ADAL" clId="{035DE417-5926-4E05-9BCE-F1EFDA15BB00}" dt="2024-11-12T20:20:20.969" v="10" actId="26606"/>
          <ac:spMkLst>
            <pc:docMk/>
            <pc:sldMk cId="836649621" sldId="2147474097"/>
            <ac:spMk id="4" creationId="{E54E422A-D2F4-11F7-407A-13F4E3CD27ED}"/>
          </ac:spMkLst>
        </pc:spChg>
        <pc:picChg chg="mod">
          <ac:chgData name="Mikael Nyström" userId="de9c7117-4b48-42de-8b58-5c132cc98d41" providerId="ADAL" clId="{035DE417-5926-4E05-9BCE-F1EFDA15BB00}" dt="2024-11-12T20:20:20.969" v="10" actId="26606"/>
          <ac:picMkLst>
            <pc:docMk/>
            <pc:sldMk cId="836649621" sldId="2147474097"/>
            <ac:picMk id="4098" creationId="{E4FCA1FD-F4A5-A97C-5779-7FC2B1045264}"/>
          </ac:picMkLst>
        </pc:picChg>
      </pc:sldChg>
      <pc:sldChg chg="addSp delSp modSp add mod modClrScheme chgLayout">
        <pc:chgData name="Mikael Nyström" userId="de9c7117-4b48-42de-8b58-5c132cc98d41" providerId="ADAL" clId="{035DE417-5926-4E05-9BCE-F1EFDA15BB00}" dt="2024-11-12T20:20:33.548" v="14" actId="27636"/>
        <pc:sldMkLst>
          <pc:docMk/>
          <pc:sldMk cId="383165355" sldId="2147474101"/>
        </pc:sldMkLst>
        <pc:spChg chg="add del mod">
          <ac:chgData name="Mikael Nyström" userId="de9c7117-4b48-42de-8b58-5c132cc98d41" providerId="ADAL" clId="{035DE417-5926-4E05-9BCE-F1EFDA15BB00}" dt="2024-11-12T20:20:33.527" v="13" actId="6264"/>
          <ac:spMkLst>
            <pc:docMk/>
            <pc:sldMk cId="383165355" sldId="2147474101"/>
            <ac:spMk id="2" creationId="{E83DE584-06C0-1547-AD5C-43D86E5A9914}"/>
          </ac:spMkLst>
        </pc:spChg>
        <pc:spChg chg="mod ord">
          <ac:chgData name="Mikael Nyström" userId="de9c7117-4b48-42de-8b58-5c132cc98d41" providerId="ADAL" clId="{035DE417-5926-4E05-9BCE-F1EFDA15BB00}" dt="2024-11-12T20:20:33.527" v="13" actId="6264"/>
          <ac:spMkLst>
            <pc:docMk/>
            <pc:sldMk cId="383165355" sldId="2147474101"/>
            <ac:spMk id="3" creationId="{91316233-00D3-6C65-7C64-B85E9791BC0F}"/>
          </ac:spMkLst>
        </pc:spChg>
        <pc:spChg chg="mod ord">
          <ac:chgData name="Mikael Nyström" userId="de9c7117-4b48-42de-8b58-5c132cc98d41" providerId="ADAL" clId="{035DE417-5926-4E05-9BCE-F1EFDA15BB00}" dt="2024-11-12T20:20:33.548" v="14" actId="27636"/>
          <ac:spMkLst>
            <pc:docMk/>
            <pc:sldMk cId="383165355" sldId="2147474101"/>
            <ac:spMk id="4" creationId="{E54E422A-D2F4-11F7-407A-13F4E3CD27ED}"/>
          </ac:spMkLst>
        </pc:spChg>
        <pc:spChg chg="add del mod">
          <ac:chgData name="Mikael Nyström" userId="de9c7117-4b48-42de-8b58-5c132cc98d41" providerId="ADAL" clId="{035DE417-5926-4E05-9BCE-F1EFDA15BB00}" dt="2024-11-12T20:20:33.527" v="13" actId="6264"/>
          <ac:spMkLst>
            <pc:docMk/>
            <pc:sldMk cId="383165355" sldId="2147474101"/>
            <ac:spMk id="5" creationId="{9C122CA3-C4B4-75F8-5800-D79E189E2835}"/>
          </ac:spMkLst>
        </pc:spChg>
        <pc:spChg chg="add del mod">
          <ac:chgData name="Mikael Nyström" userId="de9c7117-4b48-42de-8b58-5c132cc98d41" providerId="ADAL" clId="{035DE417-5926-4E05-9BCE-F1EFDA15BB00}" dt="2024-11-12T20:20:33.527" v="13" actId="6264"/>
          <ac:spMkLst>
            <pc:docMk/>
            <pc:sldMk cId="383165355" sldId="2147474101"/>
            <ac:spMk id="6" creationId="{2336679E-A08C-5492-7F18-055810519DD6}"/>
          </ac:spMkLst>
        </pc:spChg>
        <pc:picChg chg="mod ord">
          <ac:chgData name="Mikael Nyström" userId="de9c7117-4b48-42de-8b58-5c132cc98d41" providerId="ADAL" clId="{035DE417-5926-4E05-9BCE-F1EFDA15BB00}" dt="2024-11-12T20:20:33.527" v="13" actId="6264"/>
          <ac:picMkLst>
            <pc:docMk/>
            <pc:sldMk cId="383165355" sldId="2147474101"/>
            <ac:picMk id="4098" creationId="{E4FCA1FD-F4A5-A97C-5779-7FC2B1045264}"/>
          </ac:picMkLst>
        </pc:picChg>
      </pc:sldChg>
      <pc:sldChg chg="addSp delSp modSp add mod modClrScheme chgLayout">
        <pc:chgData name="Mikael Nyström" userId="de9c7117-4b48-42de-8b58-5c132cc98d41" providerId="ADAL" clId="{035DE417-5926-4E05-9BCE-F1EFDA15BB00}" dt="2024-11-12T21:13:23.106" v="421" actId="27636"/>
        <pc:sldMkLst>
          <pc:docMk/>
          <pc:sldMk cId="2281899443" sldId="2147474108"/>
        </pc:sldMkLst>
        <pc:spChg chg="add del mod">
          <ac:chgData name="Mikael Nyström" userId="de9c7117-4b48-42de-8b58-5c132cc98d41" providerId="ADAL" clId="{035DE417-5926-4E05-9BCE-F1EFDA15BB00}" dt="2024-11-12T21:06:33.333" v="16" actId="6264"/>
          <ac:spMkLst>
            <pc:docMk/>
            <pc:sldMk cId="2281899443" sldId="2147474108"/>
            <ac:spMk id="2" creationId="{F1CB92BC-6638-89C6-A60A-623A433F9FE5}"/>
          </ac:spMkLst>
        </pc:spChg>
        <pc:spChg chg="mod ord">
          <ac:chgData name="Mikael Nyström" userId="de9c7117-4b48-42de-8b58-5c132cc98d41" providerId="ADAL" clId="{035DE417-5926-4E05-9BCE-F1EFDA15BB00}" dt="2024-11-12T21:06:36.278" v="17" actId="700"/>
          <ac:spMkLst>
            <pc:docMk/>
            <pc:sldMk cId="2281899443" sldId="2147474108"/>
            <ac:spMk id="3" creationId="{91316233-00D3-6C65-7C64-B85E9791BC0F}"/>
          </ac:spMkLst>
        </pc:spChg>
        <pc:spChg chg="mod ord">
          <ac:chgData name="Mikael Nyström" userId="de9c7117-4b48-42de-8b58-5c132cc98d41" providerId="ADAL" clId="{035DE417-5926-4E05-9BCE-F1EFDA15BB00}" dt="2024-11-12T21:13:23.106" v="421" actId="27636"/>
          <ac:spMkLst>
            <pc:docMk/>
            <pc:sldMk cId="2281899443" sldId="2147474108"/>
            <ac:spMk id="4" creationId="{E54E422A-D2F4-11F7-407A-13F4E3CD27ED}"/>
          </ac:spMkLst>
        </pc:spChg>
        <pc:spChg chg="add del mod">
          <ac:chgData name="Mikael Nyström" userId="de9c7117-4b48-42de-8b58-5c132cc98d41" providerId="ADAL" clId="{035DE417-5926-4E05-9BCE-F1EFDA15BB00}" dt="2024-11-12T21:06:33.333" v="16" actId="6264"/>
          <ac:spMkLst>
            <pc:docMk/>
            <pc:sldMk cId="2281899443" sldId="2147474108"/>
            <ac:spMk id="5" creationId="{48B79F43-C465-6E53-2725-BFF5963BFAEA}"/>
          </ac:spMkLst>
        </pc:spChg>
        <pc:spChg chg="add del mod">
          <ac:chgData name="Mikael Nyström" userId="de9c7117-4b48-42de-8b58-5c132cc98d41" providerId="ADAL" clId="{035DE417-5926-4E05-9BCE-F1EFDA15BB00}" dt="2024-11-12T21:06:33.333" v="16" actId="6264"/>
          <ac:spMkLst>
            <pc:docMk/>
            <pc:sldMk cId="2281899443" sldId="2147474108"/>
            <ac:spMk id="7" creationId="{214706A4-C15C-CFC0-FAD5-6DAC9D8833F1}"/>
          </ac:spMkLst>
        </pc:spChg>
        <pc:picChg chg="mod ord">
          <ac:chgData name="Mikael Nyström" userId="de9c7117-4b48-42de-8b58-5c132cc98d41" providerId="ADAL" clId="{035DE417-5926-4E05-9BCE-F1EFDA15BB00}" dt="2024-11-12T21:06:36.278" v="17" actId="700"/>
          <ac:picMkLst>
            <pc:docMk/>
            <pc:sldMk cId="2281899443" sldId="2147474108"/>
            <ac:picMk id="6" creationId="{DECCA95C-176C-8F8B-8D64-95C1B7ED2F9B}"/>
          </ac:picMkLst>
        </pc:picChg>
      </pc:sldChg>
      <pc:sldChg chg="modSp add mod">
        <pc:chgData name="Mikael Nyström" userId="de9c7117-4b48-42de-8b58-5c132cc98d41" providerId="ADAL" clId="{035DE417-5926-4E05-9BCE-F1EFDA15BB00}" dt="2024-11-12T21:13:34.556" v="423" actId="27636"/>
        <pc:sldMkLst>
          <pc:docMk/>
          <pc:sldMk cId="1448333877" sldId="2147474109"/>
        </pc:sldMkLst>
        <pc:spChg chg="mod">
          <ac:chgData name="Mikael Nyström" userId="de9c7117-4b48-42de-8b58-5c132cc98d41" providerId="ADAL" clId="{035DE417-5926-4E05-9BCE-F1EFDA15BB00}" dt="2024-11-12T21:13:34.556" v="423" actId="27636"/>
          <ac:spMkLst>
            <pc:docMk/>
            <pc:sldMk cId="1448333877" sldId="2147474109"/>
            <ac:spMk id="4" creationId="{E54E422A-D2F4-11F7-407A-13F4E3CD27ED}"/>
          </ac:spMkLst>
        </pc:spChg>
      </pc:sldChg>
      <pc:sldChg chg="add del">
        <pc:chgData name="Mikael Nyström" userId="de9c7117-4b48-42de-8b58-5c132cc98d41" providerId="ADAL" clId="{035DE417-5926-4E05-9BCE-F1EFDA15BB00}" dt="2024-11-12T21:13:39.272" v="424" actId="47"/>
        <pc:sldMkLst>
          <pc:docMk/>
          <pc:sldMk cId="3078706628" sldId="2147474110"/>
        </pc:sldMkLst>
      </pc:sldChg>
    </pc:docChg>
  </pc:docChgLst>
  <pc:docChgLst>
    <pc:chgData name="Viktor Hedberg" userId="c1d2f070-b907-49a6-9a9b-44ebd86b27f8" providerId="ADAL" clId="{1086F70B-FA4B-4527-BB8B-1C1022618C85}"/>
    <pc:docChg chg="custSel addSld delSld modSld">
      <pc:chgData name="Viktor Hedberg" userId="c1d2f070-b907-49a6-9a9b-44ebd86b27f8" providerId="ADAL" clId="{1086F70B-FA4B-4527-BB8B-1C1022618C85}" dt="2024-11-13T14:17:58.960" v="1204" actId="27636"/>
      <pc:docMkLst>
        <pc:docMk/>
      </pc:docMkLst>
      <pc:sldChg chg="del">
        <pc:chgData name="Viktor Hedberg" userId="c1d2f070-b907-49a6-9a9b-44ebd86b27f8" providerId="ADAL" clId="{1086F70B-FA4B-4527-BB8B-1C1022618C85}" dt="2024-11-12T19:03:37.305" v="544" actId="2696"/>
        <pc:sldMkLst>
          <pc:docMk/>
          <pc:sldMk cId="340351180" sldId="257"/>
        </pc:sldMkLst>
      </pc:sldChg>
      <pc:sldChg chg="del mod modShow">
        <pc:chgData name="Viktor Hedberg" userId="c1d2f070-b907-49a6-9a9b-44ebd86b27f8" providerId="ADAL" clId="{1086F70B-FA4B-4527-BB8B-1C1022618C85}" dt="2024-11-12T19:03:37.305" v="544" actId="2696"/>
        <pc:sldMkLst>
          <pc:docMk/>
          <pc:sldMk cId="3420552308" sldId="263"/>
        </pc:sldMkLst>
      </pc:sldChg>
      <pc:sldChg chg="del">
        <pc:chgData name="Viktor Hedberg" userId="c1d2f070-b907-49a6-9a9b-44ebd86b27f8" providerId="ADAL" clId="{1086F70B-FA4B-4527-BB8B-1C1022618C85}" dt="2024-11-12T19:03:37.305" v="544" actId="2696"/>
        <pc:sldMkLst>
          <pc:docMk/>
          <pc:sldMk cId="420333979" sldId="264"/>
        </pc:sldMkLst>
      </pc:sldChg>
      <pc:sldChg chg="del mod modShow">
        <pc:chgData name="Viktor Hedberg" userId="c1d2f070-b907-49a6-9a9b-44ebd86b27f8" providerId="ADAL" clId="{1086F70B-FA4B-4527-BB8B-1C1022618C85}" dt="2024-11-12T19:03:37.305" v="544" actId="2696"/>
        <pc:sldMkLst>
          <pc:docMk/>
          <pc:sldMk cId="395253503" sldId="266"/>
        </pc:sldMkLst>
      </pc:sldChg>
      <pc:sldChg chg="del mod modShow">
        <pc:chgData name="Viktor Hedberg" userId="c1d2f070-b907-49a6-9a9b-44ebd86b27f8" providerId="ADAL" clId="{1086F70B-FA4B-4527-BB8B-1C1022618C85}" dt="2024-11-12T19:03:37.305" v="544" actId="2696"/>
        <pc:sldMkLst>
          <pc:docMk/>
          <pc:sldMk cId="4012057234" sldId="267"/>
        </pc:sldMkLst>
      </pc:sldChg>
      <pc:sldChg chg="del mod modShow">
        <pc:chgData name="Viktor Hedberg" userId="c1d2f070-b907-49a6-9a9b-44ebd86b27f8" providerId="ADAL" clId="{1086F70B-FA4B-4527-BB8B-1C1022618C85}" dt="2024-11-12T19:03:37.305" v="544" actId="2696"/>
        <pc:sldMkLst>
          <pc:docMk/>
          <pc:sldMk cId="3289898868" sldId="268"/>
        </pc:sldMkLst>
      </pc:sldChg>
      <pc:sldChg chg="del mod modShow">
        <pc:chgData name="Viktor Hedberg" userId="c1d2f070-b907-49a6-9a9b-44ebd86b27f8" providerId="ADAL" clId="{1086F70B-FA4B-4527-BB8B-1C1022618C85}" dt="2024-11-12T19:03:37.305" v="544" actId="2696"/>
        <pc:sldMkLst>
          <pc:docMk/>
          <pc:sldMk cId="1687321220" sldId="269"/>
        </pc:sldMkLst>
      </pc:sldChg>
      <pc:sldChg chg="del mod modShow">
        <pc:chgData name="Viktor Hedberg" userId="c1d2f070-b907-49a6-9a9b-44ebd86b27f8" providerId="ADAL" clId="{1086F70B-FA4B-4527-BB8B-1C1022618C85}" dt="2024-11-12T19:03:37.305" v="544" actId="2696"/>
        <pc:sldMkLst>
          <pc:docMk/>
          <pc:sldMk cId="3378876153" sldId="270"/>
        </pc:sldMkLst>
      </pc:sldChg>
      <pc:sldChg chg="del mod modShow">
        <pc:chgData name="Viktor Hedberg" userId="c1d2f070-b907-49a6-9a9b-44ebd86b27f8" providerId="ADAL" clId="{1086F70B-FA4B-4527-BB8B-1C1022618C85}" dt="2024-11-12T19:03:37.305" v="544" actId="2696"/>
        <pc:sldMkLst>
          <pc:docMk/>
          <pc:sldMk cId="1212008066" sldId="271"/>
        </pc:sldMkLst>
      </pc:sldChg>
      <pc:sldChg chg="del mod modShow">
        <pc:chgData name="Viktor Hedberg" userId="c1d2f070-b907-49a6-9a9b-44ebd86b27f8" providerId="ADAL" clId="{1086F70B-FA4B-4527-BB8B-1C1022618C85}" dt="2024-11-12T19:03:37.305" v="544" actId="2696"/>
        <pc:sldMkLst>
          <pc:docMk/>
          <pc:sldMk cId="3498964601" sldId="272"/>
        </pc:sldMkLst>
      </pc:sldChg>
      <pc:sldChg chg="del mod modShow">
        <pc:chgData name="Viktor Hedberg" userId="c1d2f070-b907-49a6-9a9b-44ebd86b27f8" providerId="ADAL" clId="{1086F70B-FA4B-4527-BB8B-1C1022618C85}" dt="2024-11-12T19:03:37.305" v="544" actId="2696"/>
        <pc:sldMkLst>
          <pc:docMk/>
          <pc:sldMk cId="2193640521" sldId="273"/>
        </pc:sldMkLst>
      </pc:sldChg>
      <pc:sldChg chg="del mod modShow">
        <pc:chgData name="Viktor Hedberg" userId="c1d2f070-b907-49a6-9a9b-44ebd86b27f8" providerId="ADAL" clId="{1086F70B-FA4B-4527-BB8B-1C1022618C85}" dt="2024-11-12T19:03:37.305" v="544" actId="2696"/>
        <pc:sldMkLst>
          <pc:docMk/>
          <pc:sldMk cId="3335098801" sldId="274"/>
        </pc:sldMkLst>
      </pc:sldChg>
      <pc:sldChg chg="del mod modShow">
        <pc:chgData name="Viktor Hedberg" userId="c1d2f070-b907-49a6-9a9b-44ebd86b27f8" providerId="ADAL" clId="{1086F70B-FA4B-4527-BB8B-1C1022618C85}" dt="2024-11-12T19:03:37.305" v="544" actId="2696"/>
        <pc:sldMkLst>
          <pc:docMk/>
          <pc:sldMk cId="3239164880" sldId="1526"/>
        </pc:sldMkLst>
      </pc:sldChg>
      <pc:sldChg chg="del mod modShow">
        <pc:chgData name="Viktor Hedberg" userId="c1d2f070-b907-49a6-9a9b-44ebd86b27f8" providerId="ADAL" clId="{1086F70B-FA4B-4527-BB8B-1C1022618C85}" dt="2024-11-12T19:03:37.305" v="544" actId="2696"/>
        <pc:sldMkLst>
          <pc:docMk/>
          <pc:sldMk cId="492779449" sldId="1527"/>
        </pc:sldMkLst>
      </pc:sldChg>
      <pc:sldChg chg="del mod modShow">
        <pc:chgData name="Viktor Hedberg" userId="c1d2f070-b907-49a6-9a9b-44ebd86b27f8" providerId="ADAL" clId="{1086F70B-FA4B-4527-BB8B-1C1022618C85}" dt="2024-11-12T19:03:37.305" v="544" actId="2696"/>
        <pc:sldMkLst>
          <pc:docMk/>
          <pc:sldMk cId="448980584" sldId="1528"/>
        </pc:sldMkLst>
      </pc:sldChg>
      <pc:sldChg chg="del mod modShow">
        <pc:chgData name="Viktor Hedberg" userId="c1d2f070-b907-49a6-9a9b-44ebd86b27f8" providerId="ADAL" clId="{1086F70B-FA4B-4527-BB8B-1C1022618C85}" dt="2024-11-12T19:03:37.305" v="544" actId="2696"/>
        <pc:sldMkLst>
          <pc:docMk/>
          <pc:sldMk cId="421797142" sldId="1529"/>
        </pc:sldMkLst>
      </pc:sldChg>
      <pc:sldChg chg="del mod modShow">
        <pc:chgData name="Viktor Hedberg" userId="c1d2f070-b907-49a6-9a9b-44ebd86b27f8" providerId="ADAL" clId="{1086F70B-FA4B-4527-BB8B-1C1022618C85}" dt="2024-11-12T19:03:37.305" v="544" actId="2696"/>
        <pc:sldMkLst>
          <pc:docMk/>
          <pc:sldMk cId="1994958642" sldId="1531"/>
        </pc:sldMkLst>
      </pc:sldChg>
      <pc:sldChg chg="del mod modShow">
        <pc:chgData name="Viktor Hedberg" userId="c1d2f070-b907-49a6-9a9b-44ebd86b27f8" providerId="ADAL" clId="{1086F70B-FA4B-4527-BB8B-1C1022618C85}" dt="2024-11-12T19:03:37.305" v="544" actId="2696"/>
        <pc:sldMkLst>
          <pc:docMk/>
          <pc:sldMk cId="4176673277" sldId="1533"/>
        </pc:sldMkLst>
      </pc:sldChg>
      <pc:sldChg chg="del mod modShow">
        <pc:chgData name="Viktor Hedberg" userId="c1d2f070-b907-49a6-9a9b-44ebd86b27f8" providerId="ADAL" clId="{1086F70B-FA4B-4527-BB8B-1C1022618C85}" dt="2024-11-12T19:03:37.305" v="544" actId="2696"/>
        <pc:sldMkLst>
          <pc:docMk/>
          <pc:sldMk cId="2380849805" sldId="1534"/>
        </pc:sldMkLst>
      </pc:sldChg>
      <pc:sldChg chg="del mod modShow">
        <pc:chgData name="Viktor Hedberg" userId="c1d2f070-b907-49a6-9a9b-44ebd86b27f8" providerId="ADAL" clId="{1086F70B-FA4B-4527-BB8B-1C1022618C85}" dt="2024-11-12T19:03:37.305" v="544" actId="2696"/>
        <pc:sldMkLst>
          <pc:docMk/>
          <pc:sldMk cId="524794900" sldId="1536"/>
        </pc:sldMkLst>
      </pc:sldChg>
      <pc:sldChg chg="del mod modShow">
        <pc:chgData name="Viktor Hedberg" userId="c1d2f070-b907-49a6-9a9b-44ebd86b27f8" providerId="ADAL" clId="{1086F70B-FA4B-4527-BB8B-1C1022618C85}" dt="2024-11-12T19:03:37.305" v="544" actId="2696"/>
        <pc:sldMkLst>
          <pc:docMk/>
          <pc:sldMk cId="4042731631" sldId="1537"/>
        </pc:sldMkLst>
      </pc:sldChg>
      <pc:sldChg chg="del mod modShow">
        <pc:chgData name="Viktor Hedberg" userId="c1d2f070-b907-49a6-9a9b-44ebd86b27f8" providerId="ADAL" clId="{1086F70B-FA4B-4527-BB8B-1C1022618C85}" dt="2024-11-12T19:03:37.305" v="544" actId="2696"/>
        <pc:sldMkLst>
          <pc:docMk/>
          <pc:sldMk cId="3221960406" sldId="1540"/>
        </pc:sldMkLst>
      </pc:sldChg>
      <pc:sldChg chg="del mod modShow">
        <pc:chgData name="Viktor Hedberg" userId="c1d2f070-b907-49a6-9a9b-44ebd86b27f8" providerId="ADAL" clId="{1086F70B-FA4B-4527-BB8B-1C1022618C85}" dt="2024-11-12T19:03:37.305" v="544" actId="2696"/>
        <pc:sldMkLst>
          <pc:docMk/>
          <pc:sldMk cId="3710912905" sldId="1541"/>
        </pc:sldMkLst>
      </pc:sldChg>
      <pc:sldChg chg="del mod modShow">
        <pc:chgData name="Viktor Hedberg" userId="c1d2f070-b907-49a6-9a9b-44ebd86b27f8" providerId="ADAL" clId="{1086F70B-FA4B-4527-BB8B-1C1022618C85}" dt="2024-11-12T19:03:37.305" v="544" actId="2696"/>
        <pc:sldMkLst>
          <pc:docMk/>
          <pc:sldMk cId="3799053489" sldId="1546"/>
        </pc:sldMkLst>
      </pc:sldChg>
      <pc:sldChg chg="del mod modShow">
        <pc:chgData name="Viktor Hedberg" userId="c1d2f070-b907-49a6-9a9b-44ebd86b27f8" providerId="ADAL" clId="{1086F70B-FA4B-4527-BB8B-1C1022618C85}" dt="2024-11-12T19:03:37.305" v="544" actId="2696"/>
        <pc:sldMkLst>
          <pc:docMk/>
          <pc:sldMk cId="415265551" sldId="1548"/>
        </pc:sldMkLst>
      </pc:sldChg>
      <pc:sldChg chg="del mod modShow">
        <pc:chgData name="Viktor Hedberg" userId="c1d2f070-b907-49a6-9a9b-44ebd86b27f8" providerId="ADAL" clId="{1086F70B-FA4B-4527-BB8B-1C1022618C85}" dt="2024-11-12T19:03:37.305" v="544" actId="2696"/>
        <pc:sldMkLst>
          <pc:docMk/>
          <pc:sldMk cId="1049422131" sldId="4570"/>
        </pc:sldMkLst>
      </pc:sldChg>
      <pc:sldChg chg="del mod modShow">
        <pc:chgData name="Viktor Hedberg" userId="c1d2f070-b907-49a6-9a9b-44ebd86b27f8" providerId="ADAL" clId="{1086F70B-FA4B-4527-BB8B-1C1022618C85}" dt="2024-11-12T19:03:37.305" v="544" actId="2696"/>
        <pc:sldMkLst>
          <pc:docMk/>
          <pc:sldMk cId="1065945104" sldId="4571"/>
        </pc:sldMkLst>
      </pc:sldChg>
      <pc:sldChg chg="del mod modShow">
        <pc:chgData name="Viktor Hedberg" userId="c1d2f070-b907-49a6-9a9b-44ebd86b27f8" providerId="ADAL" clId="{1086F70B-FA4B-4527-BB8B-1C1022618C85}" dt="2024-11-12T19:03:37.305" v="544" actId="2696"/>
        <pc:sldMkLst>
          <pc:docMk/>
          <pc:sldMk cId="434691493" sldId="4572"/>
        </pc:sldMkLst>
      </pc:sldChg>
      <pc:sldChg chg="del mod modShow">
        <pc:chgData name="Viktor Hedberg" userId="c1d2f070-b907-49a6-9a9b-44ebd86b27f8" providerId="ADAL" clId="{1086F70B-FA4B-4527-BB8B-1C1022618C85}" dt="2024-11-12T19:03:37.305" v="544" actId="2696"/>
        <pc:sldMkLst>
          <pc:docMk/>
          <pc:sldMk cId="2150396242" sldId="4573"/>
        </pc:sldMkLst>
      </pc:sldChg>
      <pc:sldChg chg="del mod modShow">
        <pc:chgData name="Viktor Hedberg" userId="c1d2f070-b907-49a6-9a9b-44ebd86b27f8" providerId="ADAL" clId="{1086F70B-FA4B-4527-BB8B-1C1022618C85}" dt="2024-11-12T19:03:37.305" v="544" actId="2696"/>
        <pc:sldMkLst>
          <pc:docMk/>
          <pc:sldMk cId="830738732" sldId="4574"/>
        </pc:sldMkLst>
      </pc:sldChg>
      <pc:sldChg chg="del mod modShow">
        <pc:chgData name="Viktor Hedberg" userId="c1d2f070-b907-49a6-9a9b-44ebd86b27f8" providerId="ADAL" clId="{1086F70B-FA4B-4527-BB8B-1C1022618C85}" dt="2024-11-12T19:03:37.305" v="544" actId="2696"/>
        <pc:sldMkLst>
          <pc:docMk/>
          <pc:sldMk cId="3487661524" sldId="4575"/>
        </pc:sldMkLst>
      </pc:sldChg>
      <pc:sldChg chg="del mod modShow">
        <pc:chgData name="Viktor Hedberg" userId="c1d2f070-b907-49a6-9a9b-44ebd86b27f8" providerId="ADAL" clId="{1086F70B-FA4B-4527-BB8B-1C1022618C85}" dt="2024-11-12T19:03:37.305" v="544" actId="2696"/>
        <pc:sldMkLst>
          <pc:docMk/>
          <pc:sldMk cId="625579655" sldId="4576"/>
        </pc:sldMkLst>
      </pc:sldChg>
      <pc:sldChg chg="del mod modShow">
        <pc:chgData name="Viktor Hedberg" userId="c1d2f070-b907-49a6-9a9b-44ebd86b27f8" providerId="ADAL" clId="{1086F70B-FA4B-4527-BB8B-1C1022618C85}" dt="2024-11-12T19:03:37.305" v="544" actId="2696"/>
        <pc:sldMkLst>
          <pc:docMk/>
          <pc:sldMk cId="3579860252" sldId="4577"/>
        </pc:sldMkLst>
      </pc:sldChg>
      <pc:sldChg chg="del mod modShow">
        <pc:chgData name="Viktor Hedberg" userId="c1d2f070-b907-49a6-9a9b-44ebd86b27f8" providerId="ADAL" clId="{1086F70B-FA4B-4527-BB8B-1C1022618C85}" dt="2024-11-12T19:03:37.305" v="544" actId="2696"/>
        <pc:sldMkLst>
          <pc:docMk/>
          <pc:sldMk cId="157215068" sldId="4578"/>
        </pc:sldMkLst>
      </pc:sldChg>
      <pc:sldChg chg="del mod modShow">
        <pc:chgData name="Viktor Hedberg" userId="c1d2f070-b907-49a6-9a9b-44ebd86b27f8" providerId="ADAL" clId="{1086F70B-FA4B-4527-BB8B-1C1022618C85}" dt="2024-11-12T19:03:37.305" v="544" actId="2696"/>
        <pc:sldMkLst>
          <pc:docMk/>
          <pc:sldMk cId="632070069" sldId="4579"/>
        </pc:sldMkLst>
      </pc:sldChg>
      <pc:sldChg chg="del mod modShow">
        <pc:chgData name="Viktor Hedberg" userId="c1d2f070-b907-49a6-9a9b-44ebd86b27f8" providerId="ADAL" clId="{1086F70B-FA4B-4527-BB8B-1C1022618C85}" dt="2024-11-12T19:03:37.305" v="544" actId="2696"/>
        <pc:sldMkLst>
          <pc:docMk/>
          <pc:sldMk cId="2130930169" sldId="4580"/>
        </pc:sldMkLst>
      </pc:sldChg>
      <pc:sldChg chg="del mod modShow">
        <pc:chgData name="Viktor Hedberg" userId="c1d2f070-b907-49a6-9a9b-44ebd86b27f8" providerId="ADAL" clId="{1086F70B-FA4B-4527-BB8B-1C1022618C85}" dt="2024-11-12T19:03:37.305" v="544" actId="2696"/>
        <pc:sldMkLst>
          <pc:docMk/>
          <pc:sldMk cId="2049941277" sldId="4581"/>
        </pc:sldMkLst>
      </pc:sldChg>
      <pc:sldChg chg="del mod modShow">
        <pc:chgData name="Viktor Hedberg" userId="c1d2f070-b907-49a6-9a9b-44ebd86b27f8" providerId="ADAL" clId="{1086F70B-FA4B-4527-BB8B-1C1022618C85}" dt="2024-11-12T19:03:37.305" v="544" actId="2696"/>
        <pc:sldMkLst>
          <pc:docMk/>
          <pc:sldMk cId="915604937" sldId="4582"/>
        </pc:sldMkLst>
      </pc:sldChg>
      <pc:sldChg chg="del mod modShow">
        <pc:chgData name="Viktor Hedberg" userId="c1d2f070-b907-49a6-9a9b-44ebd86b27f8" providerId="ADAL" clId="{1086F70B-FA4B-4527-BB8B-1C1022618C85}" dt="2024-11-12T19:03:37.305" v="544" actId="2696"/>
        <pc:sldMkLst>
          <pc:docMk/>
          <pc:sldMk cId="2794703365" sldId="4583"/>
        </pc:sldMkLst>
      </pc:sldChg>
      <pc:sldChg chg="del mod modShow">
        <pc:chgData name="Viktor Hedberg" userId="c1d2f070-b907-49a6-9a9b-44ebd86b27f8" providerId="ADAL" clId="{1086F70B-FA4B-4527-BB8B-1C1022618C85}" dt="2024-11-12T19:03:37.305" v="544" actId="2696"/>
        <pc:sldMkLst>
          <pc:docMk/>
          <pc:sldMk cId="397289085" sldId="4584"/>
        </pc:sldMkLst>
      </pc:sldChg>
      <pc:sldChg chg="del mod modShow">
        <pc:chgData name="Viktor Hedberg" userId="c1d2f070-b907-49a6-9a9b-44ebd86b27f8" providerId="ADAL" clId="{1086F70B-FA4B-4527-BB8B-1C1022618C85}" dt="2024-11-12T19:03:37.305" v="544" actId="2696"/>
        <pc:sldMkLst>
          <pc:docMk/>
          <pc:sldMk cId="871719561" sldId="4585"/>
        </pc:sldMkLst>
      </pc:sldChg>
      <pc:sldChg chg="del mod modShow">
        <pc:chgData name="Viktor Hedberg" userId="c1d2f070-b907-49a6-9a9b-44ebd86b27f8" providerId="ADAL" clId="{1086F70B-FA4B-4527-BB8B-1C1022618C85}" dt="2024-11-12T19:03:37.305" v="544" actId="2696"/>
        <pc:sldMkLst>
          <pc:docMk/>
          <pc:sldMk cId="1799942371" sldId="4586"/>
        </pc:sldMkLst>
      </pc:sldChg>
      <pc:sldChg chg="del mod modShow">
        <pc:chgData name="Viktor Hedberg" userId="c1d2f070-b907-49a6-9a9b-44ebd86b27f8" providerId="ADAL" clId="{1086F70B-FA4B-4527-BB8B-1C1022618C85}" dt="2024-11-12T19:03:37.305" v="544" actId="2696"/>
        <pc:sldMkLst>
          <pc:docMk/>
          <pc:sldMk cId="3908252055" sldId="4587"/>
        </pc:sldMkLst>
      </pc:sldChg>
      <pc:sldChg chg="del mod modShow">
        <pc:chgData name="Viktor Hedberg" userId="c1d2f070-b907-49a6-9a9b-44ebd86b27f8" providerId="ADAL" clId="{1086F70B-FA4B-4527-BB8B-1C1022618C85}" dt="2024-11-12T19:03:37.305" v="544" actId="2696"/>
        <pc:sldMkLst>
          <pc:docMk/>
          <pc:sldMk cId="2857804621" sldId="4588"/>
        </pc:sldMkLst>
      </pc:sldChg>
      <pc:sldChg chg="del mod modShow">
        <pc:chgData name="Viktor Hedberg" userId="c1d2f070-b907-49a6-9a9b-44ebd86b27f8" providerId="ADAL" clId="{1086F70B-FA4B-4527-BB8B-1C1022618C85}" dt="2024-11-12T19:03:37.305" v="544" actId="2696"/>
        <pc:sldMkLst>
          <pc:docMk/>
          <pc:sldMk cId="3836869117" sldId="4590"/>
        </pc:sldMkLst>
      </pc:sldChg>
      <pc:sldChg chg="del mod modShow">
        <pc:chgData name="Viktor Hedberg" userId="c1d2f070-b907-49a6-9a9b-44ebd86b27f8" providerId="ADAL" clId="{1086F70B-FA4B-4527-BB8B-1C1022618C85}" dt="2024-11-12T19:03:37.305" v="544" actId="2696"/>
        <pc:sldMkLst>
          <pc:docMk/>
          <pc:sldMk cId="85729151" sldId="4591"/>
        </pc:sldMkLst>
      </pc:sldChg>
      <pc:sldChg chg="del mod modShow">
        <pc:chgData name="Viktor Hedberg" userId="c1d2f070-b907-49a6-9a9b-44ebd86b27f8" providerId="ADAL" clId="{1086F70B-FA4B-4527-BB8B-1C1022618C85}" dt="2024-11-12T19:03:37.305" v="544" actId="2696"/>
        <pc:sldMkLst>
          <pc:docMk/>
          <pc:sldMk cId="2727162075" sldId="4592"/>
        </pc:sldMkLst>
      </pc:sldChg>
      <pc:sldChg chg="del mod modShow">
        <pc:chgData name="Viktor Hedberg" userId="c1d2f070-b907-49a6-9a9b-44ebd86b27f8" providerId="ADAL" clId="{1086F70B-FA4B-4527-BB8B-1C1022618C85}" dt="2024-11-12T19:03:37.305" v="544" actId="2696"/>
        <pc:sldMkLst>
          <pc:docMk/>
          <pc:sldMk cId="2234065792" sldId="4593"/>
        </pc:sldMkLst>
      </pc:sldChg>
      <pc:sldChg chg="del mod modShow">
        <pc:chgData name="Viktor Hedberg" userId="c1d2f070-b907-49a6-9a9b-44ebd86b27f8" providerId="ADAL" clId="{1086F70B-FA4B-4527-BB8B-1C1022618C85}" dt="2024-11-12T19:03:37.305" v="544" actId="2696"/>
        <pc:sldMkLst>
          <pc:docMk/>
          <pc:sldMk cId="608092396" sldId="4594"/>
        </pc:sldMkLst>
      </pc:sldChg>
      <pc:sldChg chg="addSp delSp modSp new mod chgLayout">
        <pc:chgData name="Viktor Hedberg" userId="c1d2f070-b907-49a6-9a9b-44ebd86b27f8" providerId="ADAL" clId="{1086F70B-FA4B-4527-BB8B-1C1022618C85}" dt="2024-11-12T18:42:37.234" v="36" actId="20577"/>
        <pc:sldMkLst>
          <pc:docMk/>
          <pc:sldMk cId="3865545623" sldId="4595"/>
        </pc:sldMkLst>
        <pc:spChg chg="del">
          <ac:chgData name="Viktor Hedberg" userId="c1d2f070-b907-49a6-9a9b-44ebd86b27f8" providerId="ADAL" clId="{1086F70B-FA4B-4527-BB8B-1C1022618C85}" dt="2024-11-12T18:42:24.296" v="2" actId="700"/>
          <ac:spMkLst>
            <pc:docMk/>
            <pc:sldMk cId="3865545623" sldId="4595"/>
            <ac:spMk id="2" creationId="{BD7D7B97-E42C-7BBF-AD5A-171D0F51BFAF}"/>
          </ac:spMkLst>
        </pc:spChg>
        <pc:spChg chg="add mod ord">
          <ac:chgData name="Viktor Hedberg" userId="c1d2f070-b907-49a6-9a9b-44ebd86b27f8" providerId="ADAL" clId="{1086F70B-FA4B-4527-BB8B-1C1022618C85}" dt="2024-11-12T18:42:37.234" v="36" actId="20577"/>
          <ac:spMkLst>
            <pc:docMk/>
            <pc:sldMk cId="3865545623" sldId="4595"/>
            <ac:spMk id="3" creationId="{D618A88A-0BDB-3B9C-6422-B32C91A327DD}"/>
          </ac:spMkLst>
        </pc:spChg>
      </pc:sldChg>
      <pc:sldChg chg="addSp delSp modSp new mod modClrScheme chgLayout modNotes modNotesTx">
        <pc:chgData name="Viktor Hedberg" userId="c1d2f070-b907-49a6-9a9b-44ebd86b27f8" providerId="ADAL" clId="{1086F70B-FA4B-4527-BB8B-1C1022618C85}" dt="2024-11-12T19:55:23.998" v="632" actId="27636"/>
        <pc:sldMkLst>
          <pc:docMk/>
          <pc:sldMk cId="2133979393" sldId="4596"/>
        </pc:sldMkLst>
        <pc:spChg chg="del mod ord">
          <ac:chgData name="Viktor Hedberg" userId="c1d2f070-b907-49a6-9a9b-44ebd86b27f8" providerId="ADAL" clId="{1086F70B-FA4B-4527-BB8B-1C1022618C85}" dt="2024-11-12T18:42:44.155" v="38" actId="700"/>
          <ac:spMkLst>
            <pc:docMk/>
            <pc:sldMk cId="2133979393" sldId="4596"/>
            <ac:spMk id="2" creationId="{ED20A97F-E8F4-3596-E4F5-78362D37DB8C}"/>
          </ac:spMkLst>
        </pc:spChg>
        <pc:spChg chg="add mod ord">
          <ac:chgData name="Viktor Hedberg" userId="c1d2f070-b907-49a6-9a9b-44ebd86b27f8" providerId="ADAL" clId="{1086F70B-FA4B-4527-BB8B-1C1022618C85}" dt="2024-11-12T19:01:24.516" v="536" actId="6549"/>
          <ac:spMkLst>
            <pc:docMk/>
            <pc:sldMk cId="2133979393" sldId="4596"/>
            <ac:spMk id="3" creationId="{32EE3445-D291-10D7-486D-A8902D650B21}"/>
          </ac:spMkLst>
        </pc:spChg>
        <pc:spChg chg="add mod ord">
          <ac:chgData name="Viktor Hedberg" userId="c1d2f070-b907-49a6-9a9b-44ebd86b27f8" providerId="ADAL" clId="{1086F70B-FA4B-4527-BB8B-1C1022618C85}" dt="2024-11-12T19:00:05.458" v="533" actId="20577"/>
          <ac:spMkLst>
            <pc:docMk/>
            <pc:sldMk cId="2133979393" sldId="4596"/>
            <ac:spMk id="4" creationId="{D6068427-4C6E-F7B0-F5C1-68E01FC048AD}"/>
          </ac:spMkLst>
        </pc:spChg>
        <pc:spChg chg="add del mod ord">
          <ac:chgData name="Viktor Hedberg" userId="c1d2f070-b907-49a6-9a9b-44ebd86b27f8" providerId="ADAL" clId="{1086F70B-FA4B-4527-BB8B-1C1022618C85}" dt="2024-11-12T18:46:08.362" v="241" actId="478"/>
          <ac:spMkLst>
            <pc:docMk/>
            <pc:sldMk cId="2133979393" sldId="4596"/>
            <ac:spMk id="5" creationId="{1FC02504-D483-BD1C-8A32-EC1B2290D066}"/>
          </ac:spMkLst>
        </pc:spChg>
      </pc:sldChg>
      <pc:sldChg chg="delSp modSp new mod modNotes modNotesTx">
        <pc:chgData name="Viktor Hedberg" userId="c1d2f070-b907-49a6-9a9b-44ebd86b27f8" providerId="ADAL" clId="{1086F70B-FA4B-4527-BB8B-1C1022618C85}" dt="2024-11-12T19:55:24.006" v="633" actId="27636"/>
        <pc:sldMkLst>
          <pc:docMk/>
          <pc:sldMk cId="3722835233" sldId="4597"/>
        </pc:sldMkLst>
        <pc:spChg chg="mod">
          <ac:chgData name="Viktor Hedberg" userId="c1d2f070-b907-49a6-9a9b-44ebd86b27f8" providerId="ADAL" clId="{1086F70B-FA4B-4527-BB8B-1C1022618C85}" dt="2024-11-12T18:49:11.795" v="311" actId="20577"/>
          <ac:spMkLst>
            <pc:docMk/>
            <pc:sldMk cId="3722835233" sldId="4597"/>
            <ac:spMk id="2" creationId="{C7072F7B-EAA1-9CA0-DE83-2A83C36639ED}"/>
          </ac:spMkLst>
        </pc:spChg>
        <pc:spChg chg="mod">
          <ac:chgData name="Viktor Hedberg" userId="c1d2f070-b907-49a6-9a9b-44ebd86b27f8" providerId="ADAL" clId="{1086F70B-FA4B-4527-BB8B-1C1022618C85}" dt="2024-11-12T18:57:52.323" v="529" actId="20577"/>
          <ac:spMkLst>
            <pc:docMk/>
            <pc:sldMk cId="3722835233" sldId="4597"/>
            <ac:spMk id="3" creationId="{D1DFC265-8BDB-6474-31BA-2622761484A4}"/>
          </ac:spMkLst>
        </pc:spChg>
        <pc:spChg chg="del">
          <ac:chgData name="Viktor Hedberg" userId="c1d2f070-b907-49a6-9a9b-44ebd86b27f8" providerId="ADAL" clId="{1086F70B-FA4B-4527-BB8B-1C1022618C85}" dt="2024-11-12T18:49:00.953" v="292" actId="478"/>
          <ac:spMkLst>
            <pc:docMk/>
            <pc:sldMk cId="3722835233" sldId="4597"/>
            <ac:spMk id="4" creationId="{48B875A1-D464-1283-14D1-2012D66F69F9}"/>
          </ac:spMkLst>
        </pc:spChg>
      </pc:sldChg>
      <pc:sldChg chg="addSp delSp modSp new mod modClrScheme chgLayout">
        <pc:chgData name="Viktor Hedberg" userId="c1d2f070-b907-49a6-9a9b-44ebd86b27f8" providerId="ADAL" clId="{1086F70B-FA4B-4527-BB8B-1C1022618C85}" dt="2024-11-13T14:17:58.960" v="1204" actId="27636"/>
        <pc:sldMkLst>
          <pc:docMk/>
          <pc:sldMk cId="4252714427" sldId="4598"/>
        </pc:sldMkLst>
        <pc:spChg chg="del mod ord">
          <ac:chgData name="Viktor Hedberg" userId="c1d2f070-b907-49a6-9a9b-44ebd86b27f8" providerId="ADAL" clId="{1086F70B-FA4B-4527-BB8B-1C1022618C85}" dt="2024-11-12T19:03:00.816" v="538" actId="700"/>
          <ac:spMkLst>
            <pc:docMk/>
            <pc:sldMk cId="4252714427" sldId="4598"/>
            <ac:spMk id="2" creationId="{156EF1D2-CB9E-2EBE-7FF9-40CD22E57C33}"/>
          </ac:spMkLst>
        </pc:spChg>
        <pc:spChg chg="add del mod ord">
          <ac:chgData name="Viktor Hedberg" userId="c1d2f070-b907-49a6-9a9b-44ebd86b27f8" providerId="ADAL" clId="{1086F70B-FA4B-4527-BB8B-1C1022618C85}" dt="2024-11-12T19:03:10.489" v="542" actId="478"/>
          <ac:spMkLst>
            <pc:docMk/>
            <pc:sldMk cId="4252714427" sldId="4598"/>
            <ac:spMk id="3" creationId="{332C783C-D129-9CB8-8A07-11C3F9C86E01}"/>
          </ac:spMkLst>
        </pc:spChg>
        <pc:spChg chg="add mod ord">
          <ac:chgData name="Viktor Hedberg" userId="c1d2f070-b907-49a6-9a9b-44ebd86b27f8" providerId="ADAL" clId="{1086F70B-FA4B-4527-BB8B-1C1022618C85}" dt="2024-11-13T14:17:58.960" v="1204" actId="27636"/>
          <ac:spMkLst>
            <pc:docMk/>
            <pc:sldMk cId="4252714427" sldId="4598"/>
            <ac:spMk id="4" creationId="{83E87F3E-9617-5BBD-D58E-EAF65EEA41AB}"/>
          </ac:spMkLst>
        </pc:spChg>
      </pc:sldChg>
      <pc:sldChg chg="addSp delSp modSp new mod modClrScheme chgLayout">
        <pc:chgData name="Viktor Hedberg" userId="c1d2f070-b907-49a6-9a9b-44ebd86b27f8" providerId="ADAL" clId="{1086F70B-FA4B-4527-BB8B-1C1022618C85}" dt="2024-11-12T19:04:34.687" v="584" actId="20577"/>
        <pc:sldMkLst>
          <pc:docMk/>
          <pc:sldMk cId="315499524" sldId="4599"/>
        </pc:sldMkLst>
        <pc:spChg chg="del mod ord">
          <ac:chgData name="Viktor Hedberg" userId="c1d2f070-b907-49a6-9a9b-44ebd86b27f8" providerId="ADAL" clId="{1086F70B-FA4B-4527-BB8B-1C1022618C85}" dt="2024-11-12T19:04:23.387" v="546" actId="700"/>
          <ac:spMkLst>
            <pc:docMk/>
            <pc:sldMk cId="315499524" sldId="4599"/>
            <ac:spMk id="2" creationId="{B658EBD9-5B3D-4B0E-1544-5AD927CC3653}"/>
          </ac:spMkLst>
        </pc:spChg>
        <pc:spChg chg="del mod ord">
          <ac:chgData name="Viktor Hedberg" userId="c1d2f070-b907-49a6-9a9b-44ebd86b27f8" providerId="ADAL" clId="{1086F70B-FA4B-4527-BB8B-1C1022618C85}" dt="2024-11-12T19:04:23.387" v="546" actId="700"/>
          <ac:spMkLst>
            <pc:docMk/>
            <pc:sldMk cId="315499524" sldId="4599"/>
            <ac:spMk id="3" creationId="{9BFDA5F5-4F7F-DCD4-B781-1ADAABAFC808}"/>
          </ac:spMkLst>
        </pc:spChg>
        <pc:spChg chg="del">
          <ac:chgData name="Viktor Hedberg" userId="c1d2f070-b907-49a6-9a9b-44ebd86b27f8" providerId="ADAL" clId="{1086F70B-FA4B-4527-BB8B-1C1022618C85}" dt="2024-11-12T19:04:23.387" v="546" actId="700"/>
          <ac:spMkLst>
            <pc:docMk/>
            <pc:sldMk cId="315499524" sldId="4599"/>
            <ac:spMk id="4" creationId="{B7206A8E-3363-C1DD-0D8C-CB33A55BB261}"/>
          </ac:spMkLst>
        </pc:spChg>
        <pc:spChg chg="add mod ord">
          <ac:chgData name="Viktor Hedberg" userId="c1d2f070-b907-49a6-9a9b-44ebd86b27f8" providerId="ADAL" clId="{1086F70B-FA4B-4527-BB8B-1C1022618C85}" dt="2024-11-12T19:04:27.173" v="552" actId="20577"/>
          <ac:spMkLst>
            <pc:docMk/>
            <pc:sldMk cId="315499524" sldId="4599"/>
            <ac:spMk id="5" creationId="{B3A78C91-88E0-51F3-DDBF-3260E8420352}"/>
          </ac:spMkLst>
        </pc:spChg>
        <pc:spChg chg="add mod ord">
          <ac:chgData name="Viktor Hedberg" userId="c1d2f070-b907-49a6-9a9b-44ebd86b27f8" providerId="ADAL" clId="{1086F70B-FA4B-4527-BB8B-1C1022618C85}" dt="2024-11-12T19:04:34.687" v="584" actId="20577"/>
          <ac:spMkLst>
            <pc:docMk/>
            <pc:sldMk cId="315499524" sldId="4599"/>
            <ac:spMk id="6" creationId="{A5371B72-4E9C-F67B-DE5D-08A35FAA458F}"/>
          </ac:spMkLst>
        </pc:spChg>
      </pc:sldChg>
      <pc:sldChg chg="modSp new mod">
        <pc:chgData name="Viktor Hedberg" userId="c1d2f070-b907-49a6-9a9b-44ebd86b27f8" providerId="ADAL" clId="{1086F70B-FA4B-4527-BB8B-1C1022618C85}" dt="2024-11-12T20:25:09.134" v="1102" actId="20577"/>
        <pc:sldMkLst>
          <pc:docMk/>
          <pc:sldMk cId="2930326025" sldId="4600"/>
        </pc:sldMkLst>
        <pc:spChg chg="mod">
          <ac:chgData name="Viktor Hedberg" userId="c1d2f070-b907-49a6-9a9b-44ebd86b27f8" providerId="ADAL" clId="{1086F70B-FA4B-4527-BB8B-1C1022618C85}" dt="2024-11-12T20:25:09.134" v="1102" actId="20577"/>
          <ac:spMkLst>
            <pc:docMk/>
            <pc:sldMk cId="2930326025" sldId="4600"/>
            <ac:spMk id="2" creationId="{1DDD78F8-B219-E67D-CCC2-16A2BAABEEFA}"/>
          </ac:spMkLst>
        </pc:spChg>
        <pc:spChg chg="mod">
          <ac:chgData name="Viktor Hedberg" userId="c1d2f070-b907-49a6-9a9b-44ebd86b27f8" providerId="ADAL" clId="{1086F70B-FA4B-4527-BB8B-1C1022618C85}" dt="2024-11-12T19:50:23.932" v="630" actId="313"/>
          <ac:spMkLst>
            <pc:docMk/>
            <pc:sldMk cId="2930326025" sldId="4600"/>
            <ac:spMk id="3" creationId="{9A976773-2C8B-A807-973C-41FDE9DF87EB}"/>
          </ac:spMkLst>
        </pc:spChg>
      </pc:sldChg>
      <pc:sldChg chg="add del">
        <pc:chgData name="Viktor Hedberg" userId="c1d2f070-b907-49a6-9a9b-44ebd86b27f8" providerId="ADAL" clId="{1086F70B-FA4B-4527-BB8B-1C1022618C85}" dt="2024-11-12T20:20:23.823" v="1045" actId="2696"/>
        <pc:sldMkLst>
          <pc:docMk/>
          <pc:sldMk cId="2092000369" sldId="4601"/>
        </pc:sldMkLst>
      </pc:sldChg>
      <pc:sldChg chg="modSp add del mod">
        <pc:chgData name="Viktor Hedberg" userId="c1d2f070-b907-49a6-9a9b-44ebd86b27f8" providerId="ADAL" clId="{1086F70B-FA4B-4527-BB8B-1C1022618C85}" dt="2024-11-12T20:20:15.995" v="1044" actId="2696"/>
        <pc:sldMkLst>
          <pc:docMk/>
          <pc:sldMk cId="952452608" sldId="4602"/>
        </pc:sldMkLst>
        <pc:spChg chg="mod">
          <ac:chgData name="Viktor Hedberg" userId="c1d2f070-b907-49a6-9a9b-44ebd86b27f8" providerId="ADAL" clId="{1086F70B-FA4B-4527-BB8B-1C1022618C85}" dt="2024-11-12T19:55:41.205" v="664" actId="20577"/>
          <ac:spMkLst>
            <pc:docMk/>
            <pc:sldMk cId="952452608" sldId="4602"/>
            <ac:spMk id="2" creationId="{BA562606-1D8D-9D13-8890-BB99B7BB3433}"/>
          </ac:spMkLst>
        </pc:spChg>
        <pc:spChg chg="mod">
          <ac:chgData name="Viktor Hedberg" userId="c1d2f070-b907-49a6-9a9b-44ebd86b27f8" providerId="ADAL" clId="{1086F70B-FA4B-4527-BB8B-1C1022618C85}" dt="2024-11-12T19:57:28.668" v="760" actId="20577"/>
          <ac:spMkLst>
            <pc:docMk/>
            <pc:sldMk cId="952452608" sldId="4602"/>
            <ac:spMk id="3" creationId="{A781229C-0541-7A06-D386-6E74C0F0F88B}"/>
          </ac:spMkLst>
        </pc:spChg>
      </pc:sldChg>
      <pc:sldChg chg="addSp delSp modSp new mod modClrScheme chgLayout">
        <pc:chgData name="Viktor Hedberg" userId="c1d2f070-b907-49a6-9a9b-44ebd86b27f8" providerId="ADAL" clId="{1086F70B-FA4B-4527-BB8B-1C1022618C85}" dt="2024-11-12T20:15:46.451" v="982" actId="27636"/>
        <pc:sldMkLst>
          <pc:docMk/>
          <pc:sldMk cId="2799623086" sldId="4603"/>
        </pc:sldMkLst>
        <pc:spChg chg="del mod ord">
          <ac:chgData name="Viktor Hedberg" userId="c1d2f070-b907-49a6-9a9b-44ebd86b27f8" providerId="ADAL" clId="{1086F70B-FA4B-4527-BB8B-1C1022618C85}" dt="2024-11-12T20:12:00.368" v="762" actId="700"/>
          <ac:spMkLst>
            <pc:docMk/>
            <pc:sldMk cId="2799623086" sldId="4603"/>
            <ac:spMk id="2" creationId="{EFA0FA64-4076-E4B6-D72E-C10BFEE7A8AE}"/>
          </ac:spMkLst>
        </pc:spChg>
        <pc:spChg chg="del mod ord">
          <ac:chgData name="Viktor Hedberg" userId="c1d2f070-b907-49a6-9a9b-44ebd86b27f8" providerId="ADAL" clId="{1086F70B-FA4B-4527-BB8B-1C1022618C85}" dt="2024-11-12T20:12:00.368" v="762" actId="700"/>
          <ac:spMkLst>
            <pc:docMk/>
            <pc:sldMk cId="2799623086" sldId="4603"/>
            <ac:spMk id="3" creationId="{2EA7102D-0181-1680-3126-DAF2845DD69D}"/>
          </ac:spMkLst>
        </pc:spChg>
        <pc:spChg chg="add mod ord">
          <ac:chgData name="Viktor Hedberg" userId="c1d2f070-b907-49a6-9a9b-44ebd86b27f8" providerId="ADAL" clId="{1086F70B-FA4B-4527-BB8B-1C1022618C85}" dt="2024-11-12T20:12:11.032" v="788" actId="20577"/>
          <ac:spMkLst>
            <pc:docMk/>
            <pc:sldMk cId="2799623086" sldId="4603"/>
            <ac:spMk id="4" creationId="{A999E3CD-F9AE-CED4-0D92-86453AB6093F}"/>
          </ac:spMkLst>
        </pc:spChg>
        <pc:spChg chg="add mod ord">
          <ac:chgData name="Viktor Hedberg" userId="c1d2f070-b907-49a6-9a9b-44ebd86b27f8" providerId="ADAL" clId="{1086F70B-FA4B-4527-BB8B-1C1022618C85}" dt="2024-11-12T20:15:46.451" v="982" actId="27636"/>
          <ac:spMkLst>
            <pc:docMk/>
            <pc:sldMk cId="2799623086" sldId="4603"/>
            <ac:spMk id="5" creationId="{122C80B5-07DD-8C25-5247-EDF53D0850F0}"/>
          </ac:spMkLst>
        </pc:spChg>
        <pc:spChg chg="add del mod ord">
          <ac:chgData name="Viktor Hedberg" userId="c1d2f070-b907-49a6-9a9b-44ebd86b27f8" providerId="ADAL" clId="{1086F70B-FA4B-4527-BB8B-1C1022618C85}" dt="2024-11-12T20:14:05.198" v="927"/>
          <ac:spMkLst>
            <pc:docMk/>
            <pc:sldMk cId="2799623086" sldId="4603"/>
            <ac:spMk id="6" creationId="{E99C0D38-2A1F-4C6A-8798-7F6EAB8BF621}"/>
          </ac:spMkLst>
        </pc:spChg>
        <pc:picChg chg="add mod">
          <ac:chgData name="Viktor Hedberg" userId="c1d2f070-b907-49a6-9a9b-44ebd86b27f8" providerId="ADAL" clId="{1086F70B-FA4B-4527-BB8B-1C1022618C85}" dt="2024-11-12T20:14:05.198" v="927"/>
          <ac:picMkLst>
            <pc:docMk/>
            <pc:sldMk cId="2799623086" sldId="4603"/>
            <ac:picMk id="7" creationId="{75D7012B-308B-98FD-7FA3-8A69D55CDA26}"/>
          </ac:picMkLst>
        </pc:picChg>
      </pc:sldChg>
      <pc:sldChg chg="modSp mod modClrScheme chgLayout">
        <pc:chgData name="Viktor Hedberg" userId="c1d2f070-b907-49a6-9a9b-44ebd86b27f8" providerId="ADAL" clId="{1086F70B-FA4B-4527-BB8B-1C1022618C85}" dt="2024-11-12T20:19:24.995" v="1039" actId="20577"/>
        <pc:sldMkLst>
          <pc:docMk/>
          <pc:sldMk cId="366736695" sldId="2147473892"/>
        </pc:sldMkLst>
        <pc:spChg chg="mod ord">
          <ac:chgData name="Viktor Hedberg" userId="c1d2f070-b907-49a6-9a9b-44ebd86b27f8" providerId="ADAL" clId="{1086F70B-FA4B-4527-BB8B-1C1022618C85}" dt="2024-11-12T20:19:24.995" v="1039" actId="20577"/>
          <ac:spMkLst>
            <pc:docMk/>
            <pc:sldMk cId="366736695" sldId="2147473892"/>
            <ac:spMk id="3" creationId="{E3B0F0DD-2039-D614-85AF-1D5CF75B53CF}"/>
          </ac:spMkLst>
        </pc:spChg>
        <pc:spChg chg="mod ord">
          <ac:chgData name="Viktor Hedberg" userId="c1d2f070-b907-49a6-9a9b-44ebd86b27f8" providerId="ADAL" clId="{1086F70B-FA4B-4527-BB8B-1C1022618C85}" dt="2024-11-12T20:18:47.769" v="1004" actId="700"/>
          <ac:spMkLst>
            <pc:docMk/>
            <pc:sldMk cId="366736695" sldId="2147473892"/>
            <ac:spMk id="7" creationId="{F8FBE8EE-5A81-40A7-D2F0-B045E2F208F3}"/>
          </ac:spMkLst>
        </pc:spChg>
      </pc:sldChg>
      <pc:sldChg chg="modSp new mod">
        <pc:chgData name="Viktor Hedberg" userId="c1d2f070-b907-49a6-9a9b-44ebd86b27f8" providerId="ADAL" clId="{1086F70B-FA4B-4527-BB8B-1C1022618C85}" dt="2024-11-12T20:19:29.042" v="1043" actId="20577"/>
        <pc:sldMkLst>
          <pc:docMk/>
          <pc:sldMk cId="2905792034" sldId="2147473893"/>
        </pc:sldMkLst>
        <pc:spChg chg="mod">
          <ac:chgData name="Viktor Hedberg" userId="c1d2f070-b907-49a6-9a9b-44ebd86b27f8" providerId="ADAL" clId="{1086F70B-FA4B-4527-BB8B-1C1022618C85}" dt="2024-11-12T20:19:29.042" v="1043" actId="20577"/>
          <ac:spMkLst>
            <pc:docMk/>
            <pc:sldMk cId="2905792034" sldId="2147473893"/>
            <ac:spMk id="2" creationId="{3D83A0AC-3471-7FC9-1273-5EEEBE6542F0}"/>
          </ac:spMkLst>
        </pc:spChg>
        <pc:spChg chg="mod">
          <ac:chgData name="Viktor Hedberg" userId="c1d2f070-b907-49a6-9a9b-44ebd86b27f8" providerId="ADAL" clId="{1086F70B-FA4B-4527-BB8B-1C1022618C85}" dt="2024-11-12T20:18:53.802" v="1006"/>
          <ac:spMkLst>
            <pc:docMk/>
            <pc:sldMk cId="2905792034" sldId="2147473893"/>
            <ac:spMk id="3" creationId="{E4650FF4-494C-13B2-55A7-36EE12192745}"/>
          </ac:spMkLst>
        </pc:spChg>
      </pc:sldChg>
      <pc:sldChg chg="modSp mod">
        <pc:chgData name="Viktor Hedberg" userId="c1d2f070-b907-49a6-9a9b-44ebd86b27f8" providerId="ADAL" clId="{1086F70B-FA4B-4527-BB8B-1C1022618C85}" dt="2024-11-12T20:22:01.067" v="1052" actId="20577"/>
        <pc:sldMkLst>
          <pc:docMk/>
          <pc:sldMk cId="3237193787" sldId="2147474094"/>
        </pc:sldMkLst>
        <pc:spChg chg="mod">
          <ac:chgData name="Viktor Hedberg" userId="c1d2f070-b907-49a6-9a9b-44ebd86b27f8" providerId="ADAL" clId="{1086F70B-FA4B-4527-BB8B-1C1022618C85}" dt="2024-11-12T20:22:01.067" v="1052" actId="20577"/>
          <ac:spMkLst>
            <pc:docMk/>
            <pc:sldMk cId="3237193787" sldId="2147474094"/>
            <ac:spMk id="4" creationId="{E54E422A-D2F4-11F7-407A-13F4E3CD27ED}"/>
          </ac:spMkLst>
        </pc:spChg>
      </pc:sldChg>
      <pc:sldChg chg="modSp mod">
        <pc:chgData name="Viktor Hedberg" userId="c1d2f070-b907-49a6-9a9b-44ebd86b27f8" providerId="ADAL" clId="{1086F70B-FA4B-4527-BB8B-1C1022618C85}" dt="2024-11-12T20:21:13.122" v="1047" actId="20577"/>
        <pc:sldMkLst>
          <pc:docMk/>
          <pc:sldMk cId="836649621" sldId="2147474097"/>
        </pc:sldMkLst>
        <pc:spChg chg="mod">
          <ac:chgData name="Viktor Hedberg" userId="c1d2f070-b907-49a6-9a9b-44ebd86b27f8" providerId="ADAL" clId="{1086F70B-FA4B-4527-BB8B-1C1022618C85}" dt="2024-11-12T20:21:13.122" v="1047" actId="20577"/>
          <ac:spMkLst>
            <pc:docMk/>
            <pc:sldMk cId="836649621" sldId="2147474097"/>
            <ac:spMk id="4" creationId="{E54E422A-D2F4-11F7-407A-13F4E3CD27ED}"/>
          </ac:spMkLst>
        </pc:spChg>
      </pc:sldChg>
      <pc:sldChg chg="modSp mod">
        <pc:chgData name="Viktor Hedberg" userId="c1d2f070-b907-49a6-9a9b-44ebd86b27f8" providerId="ADAL" clId="{1086F70B-FA4B-4527-BB8B-1C1022618C85}" dt="2024-11-12T20:21:21.814" v="1051" actId="27636"/>
        <pc:sldMkLst>
          <pc:docMk/>
          <pc:sldMk cId="383165355" sldId="2147474101"/>
        </pc:sldMkLst>
        <pc:spChg chg="mod">
          <ac:chgData name="Viktor Hedberg" userId="c1d2f070-b907-49a6-9a9b-44ebd86b27f8" providerId="ADAL" clId="{1086F70B-FA4B-4527-BB8B-1C1022618C85}" dt="2024-11-12T20:21:21.814" v="1051" actId="27636"/>
          <ac:spMkLst>
            <pc:docMk/>
            <pc:sldMk cId="383165355" sldId="2147474101"/>
            <ac:spMk id="4" creationId="{E54E422A-D2F4-11F7-407A-13F4E3CD27ED}"/>
          </ac:spMkLst>
        </pc:spChg>
      </pc:sldChg>
      <pc:sldMasterChg chg="delSldLayout">
        <pc:chgData name="Viktor Hedberg" userId="c1d2f070-b907-49a6-9a9b-44ebd86b27f8" providerId="ADAL" clId="{1086F70B-FA4B-4527-BB8B-1C1022618C85}" dt="2024-11-12T19:03:37.305" v="544" actId="2696"/>
        <pc:sldMasterMkLst>
          <pc:docMk/>
          <pc:sldMasterMk cId="0" sldId="2147483648"/>
        </pc:sldMasterMkLst>
        <pc:sldLayoutChg chg="del">
          <pc:chgData name="Viktor Hedberg" userId="c1d2f070-b907-49a6-9a9b-44ebd86b27f8" providerId="ADAL" clId="{1086F70B-FA4B-4527-BB8B-1C1022618C85}" dt="2024-11-12T19:03:37.305" v="544" actId="2696"/>
          <pc:sldLayoutMkLst>
            <pc:docMk/>
            <pc:sldMasterMk cId="0" sldId="2147483648"/>
            <pc:sldLayoutMk cId="184530058" sldId="2147483699"/>
          </pc:sldLayoutMkLst>
        </pc:sldLayoutChg>
      </pc:sldMasterChg>
    </pc:docChg>
  </pc:docChgLst>
  <pc:docChgLst>
    <pc:chgData name="Viktor Hedberg" userId="c1d2f070-b907-49a6-9a9b-44ebd86b27f8" providerId="ADAL" clId="{35B3E1D8-CAF1-4933-AF1D-25D34BB8F36E}"/>
    <pc:docChg chg="undo custSel addSld modSld">
      <pc:chgData name="Viktor Hedberg" userId="c1d2f070-b907-49a6-9a9b-44ebd86b27f8" providerId="ADAL" clId="{35B3E1D8-CAF1-4933-AF1D-25D34BB8F36E}" dt="2024-11-12T15:16:56.615" v="124" actId="1076"/>
      <pc:docMkLst>
        <pc:docMk/>
      </pc:docMkLst>
      <pc:sldChg chg="modSp mod">
        <pc:chgData name="Viktor Hedberg" userId="c1d2f070-b907-49a6-9a9b-44ebd86b27f8" providerId="ADAL" clId="{35B3E1D8-CAF1-4933-AF1D-25D34BB8F36E}" dt="2024-11-12T14:57:10.757" v="34" actId="27636"/>
        <pc:sldMkLst>
          <pc:docMk/>
          <pc:sldMk cId="3420552308" sldId="263"/>
        </pc:sldMkLst>
        <pc:spChg chg="mod">
          <ac:chgData name="Viktor Hedberg" userId="c1d2f070-b907-49a6-9a9b-44ebd86b27f8" providerId="ADAL" clId="{35B3E1D8-CAF1-4933-AF1D-25D34BB8F36E}" dt="2024-11-12T14:57:10.757" v="34" actId="27636"/>
          <ac:spMkLst>
            <pc:docMk/>
            <pc:sldMk cId="3420552308" sldId="263"/>
            <ac:spMk id="3" creationId="{D944984C-634C-4ED0-B981-94C45DEC1281}"/>
          </ac:spMkLst>
        </pc:spChg>
      </pc:sldChg>
      <pc:sldChg chg="modSp mod">
        <pc:chgData name="Viktor Hedberg" userId="c1d2f070-b907-49a6-9a9b-44ebd86b27f8" providerId="ADAL" clId="{35B3E1D8-CAF1-4933-AF1D-25D34BB8F36E}" dt="2024-11-12T14:57:11.234" v="40" actId="27636"/>
        <pc:sldMkLst>
          <pc:docMk/>
          <pc:sldMk cId="4012057234" sldId="267"/>
        </pc:sldMkLst>
        <pc:spChg chg="mod">
          <ac:chgData name="Viktor Hedberg" userId="c1d2f070-b907-49a6-9a9b-44ebd86b27f8" providerId="ADAL" clId="{35B3E1D8-CAF1-4933-AF1D-25D34BB8F36E}" dt="2024-11-12T14:57:11.234" v="40" actId="27636"/>
          <ac:spMkLst>
            <pc:docMk/>
            <pc:sldMk cId="4012057234" sldId="267"/>
            <ac:spMk id="3" creationId="{7116F02C-78B3-5E62-BBD4-7496BDDA753D}"/>
          </ac:spMkLst>
        </pc:spChg>
      </pc:sldChg>
      <pc:sldChg chg="modSp mod">
        <pc:chgData name="Viktor Hedberg" userId="c1d2f070-b907-49a6-9a9b-44ebd86b27f8" providerId="ADAL" clId="{35B3E1D8-CAF1-4933-AF1D-25D34BB8F36E}" dt="2024-11-12T14:51:07.774" v="16" actId="14826"/>
        <pc:sldMkLst>
          <pc:docMk/>
          <pc:sldMk cId="3289898868" sldId="268"/>
        </pc:sldMkLst>
        <pc:spChg chg="mod">
          <ac:chgData name="Viktor Hedberg" userId="c1d2f070-b907-49a6-9a9b-44ebd86b27f8" providerId="ADAL" clId="{35B3E1D8-CAF1-4933-AF1D-25D34BB8F36E}" dt="2024-11-12T14:46:54.931" v="15" actId="20577"/>
          <ac:spMkLst>
            <pc:docMk/>
            <pc:sldMk cId="3289898868" sldId="268"/>
            <ac:spMk id="3" creationId="{581FAF92-8882-0E47-99A5-A5A2284620D1}"/>
          </ac:spMkLst>
        </pc:spChg>
        <pc:picChg chg="mod">
          <ac:chgData name="Viktor Hedberg" userId="c1d2f070-b907-49a6-9a9b-44ebd86b27f8" providerId="ADAL" clId="{35B3E1D8-CAF1-4933-AF1D-25D34BB8F36E}" dt="2024-11-12T14:51:07.774" v="16" actId="14826"/>
          <ac:picMkLst>
            <pc:docMk/>
            <pc:sldMk cId="3289898868" sldId="268"/>
            <ac:picMk id="6" creationId="{6103DA1F-3608-EE7A-5CF9-E7D27064A208}"/>
          </ac:picMkLst>
        </pc:picChg>
      </pc:sldChg>
      <pc:sldChg chg="modSp mod">
        <pc:chgData name="Viktor Hedberg" userId="c1d2f070-b907-49a6-9a9b-44ebd86b27f8" providerId="ADAL" clId="{35B3E1D8-CAF1-4933-AF1D-25D34BB8F36E}" dt="2024-11-12T14:57:10.796" v="37" actId="27636"/>
        <pc:sldMkLst>
          <pc:docMk/>
          <pc:sldMk cId="492779449" sldId="1527"/>
        </pc:sldMkLst>
        <pc:spChg chg="mod">
          <ac:chgData name="Viktor Hedberg" userId="c1d2f070-b907-49a6-9a9b-44ebd86b27f8" providerId="ADAL" clId="{35B3E1D8-CAF1-4933-AF1D-25D34BB8F36E}" dt="2024-11-12T14:57:10.796" v="37" actId="27636"/>
          <ac:spMkLst>
            <pc:docMk/>
            <pc:sldMk cId="492779449" sldId="1527"/>
            <ac:spMk id="3" creationId="{C6502CF2-F018-4CF6-7321-5F6AA1943469}"/>
          </ac:spMkLst>
        </pc:spChg>
      </pc:sldChg>
      <pc:sldChg chg="modSp mod">
        <pc:chgData name="Viktor Hedberg" userId="c1d2f070-b907-49a6-9a9b-44ebd86b27f8" providerId="ADAL" clId="{35B3E1D8-CAF1-4933-AF1D-25D34BB8F36E}" dt="2024-11-12T14:57:10.978" v="38" actId="27636"/>
        <pc:sldMkLst>
          <pc:docMk/>
          <pc:sldMk cId="421797142" sldId="1529"/>
        </pc:sldMkLst>
        <pc:spChg chg="mod">
          <ac:chgData name="Viktor Hedberg" userId="c1d2f070-b907-49a6-9a9b-44ebd86b27f8" providerId="ADAL" clId="{35B3E1D8-CAF1-4933-AF1D-25D34BB8F36E}" dt="2024-11-12T14:57:10.978" v="38" actId="27636"/>
          <ac:spMkLst>
            <pc:docMk/>
            <pc:sldMk cId="421797142" sldId="1529"/>
            <ac:spMk id="10" creationId="{25D8FFF7-0606-3876-C614-BCF93A205FC3}"/>
          </ac:spMkLst>
        </pc:spChg>
      </pc:sldChg>
      <pc:sldChg chg="modSp mod">
        <pc:chgData name="Viktor Hedberg" userId="c1d2f070-b907-49a6-9a9b-44ebd86b27f8" providerId="ADAL" clId="{35B3E1D8-CAF1-4933-AF1D-25D34BB8F36E}" dt="2024-11-12T14:57:10.775" v="36" actId="27636"/>
        <pc:sldMkLst>
          <pc:docMk/>
          <pc:sldMk cId="2380849805" sldId="1534"/>
        </pc:sldMkLst>
        <pc:spChg chg="mod">
          <ac:chgData name="Viktor Hedberg" userId="c1d2f070-b907-49a6-9a9b-44ebd86b27f8" providerId="ADAL" clId="{35B3E1D8-CAF1-4933-AF1D-25D34BB8F36E}" dt="2024-11-12T14:57:10.775" v="36" actId="27636"/>
          <ac:spMkLst>
            <pc:docMk/>
            <pc:sldMk cId="2380849805" sldId="1534"/>
            <ac:spMk id="4" creationId="{181D711A-53B7-D128-F9C5-3F9CD3B6A852}"/>
          </ac:spMkLst>
        </pc:spChg>
      </pc:sldChg>
      <pc:sldChg chg="modSp mod">
        <pc:chgData name="Viktor Hedberg" userId="c1d2f070-b907-49a6-9a9b-44ebd86b27f8" providerId="ADAL" clId="{35B3E1D8-CAF1-4933-AF1D-25D34BB8F36E}" dt="2024-11-12T14:57:11.073" v="39" actId="27636"/>
        <pc:sldMkLst>
          <pc:docMk/>
          <pc:sldMk cId="4042731631" sldId="1537"/>
        </pc:sldMkLst>
        <pc:spChg chg="mod">
          <ac:chgData name="Viktor Hedberg" userId="c1d2f070-b907-49a6-9a9b-44ebd86b27f8" providerId="ADAL" clId="{35B3E1D8-CAF1-4933-AF1D-25D34BB8F36E}" dt="2024-11-12T14:57:11.073" v="39" actId="27636"/>
          <ac:spMkLst>
            <pc:docMk/>
            <pc:sldMk cId="4042731631" sldId="1537"/>
            <ac:spMk id="2" creationId="{7079BADC-71C2-87CB-AB1E-8B9323A8CB9B}"/>
          </ac:spMkLst>
        </pc:spChg>
      </pc:sldChg>
      <pc:sldChg chg="modSp mod">
        <pc:chgData name="Viktor Hedberg" userId="c1d2f070-b907-49a6-9a9b-44ebd86b27f8" providerId="ADAL" clId="{35B3E1D8-CAF1-4933-AF1D-25D34BB8F36E}" dt="2024-11-12T14:57:10.766" v="35" actId="27636"/>
        <pc:sldMkLst>
          <pc:docMk/>
          <pc:sldMk cId="830738732" sldId="4574"/>
        </pc:sldMkLst>
        <pc:spChg chg="mod">
          <ac:chgData name="Viktor Hedberg" userId="c1d2f070-b907-49a6-9a9b-44ebd86b27f8" providerId="ADAL" clId="{35B3E1D8-CAF1-4933-AF1D-25D34BB8F36E}" dt="2024-11-12T14:57:10.766" v="35" actId="27636"/>
          <ac:spMkLst>
            <pc:docMk/>
            <pc:sldMk cId="830738732" sldId="4574"/>
            <ac:spMk id="3" creationId="{BAF9B6E2-49BE-46DF-9D6B-E6B636CE97C8}"/>
          </ac:spMkLst>
        </pc:spChg>
      </pc:sldChg>
      <pc:sldChg chg="addSp delSp modSp mod">
        <pc:chgData name="Viktor Hedberg" userId="c1d2f070-b907-49a6-9a9b-44ebd86b27f8" providerId="ADAL" clId="{35B3E1D8-CAF1-4933-AF1D-25D34BB8F36E}" dt="2024-11-12T14:57:14.430" v="41"/>
        <pc:sldMkLst>
          <pc:docMk/>
          <pc:sldMk cId="3908252055" sldId="4587"/>
        </pc:sldMkLst>
        <pc:spChg chg="mod">
          <ac:chgData name="Viktor Hedberg" userId="c1d2f070-b907-49a6-9a9b-44ebd86b27f8" providerId="ADAL" clId="{35B3E1D8-CAF1-4933-AF1D-25D34BB8F36E}" dt="2024-11-12T14:53:33.324" v="19" actId="20577"/>
          <ac:spMkLst>
            <pc:docMk/>
            <pc:sldMk cId="3908252055" sldId="4587"/>
            <ac:spMk id="7" creationId="{91A9F84E-DF31-BD6F-B87D-BD34C27EB592}"/>
          </ac:spMkLst>
        </pc:spChg>
        <pc:spChg chg="add del">
          <ac:chgData name="Viktor Hedberg" userId="c1d2f070-b907-49a6-9a9b-44ebd86b27f8" providerId="ADAL" clId="{35B3E1D8-CAF1-4933-AF1D-25D34BB8F36E}" dt="2024-11-12T14:57:14.430" v="41"/>
          <ac:spMkLst>
            <pc:docMk/>
            <pc:sldMk cId="3908252055" sldId="4587"/>
            <ac:spMk id="12" creationId="{284DF593-E9F7-2DEC-DE21-2A8CFD68FF4F}"/>
          </ac:spMkLst>
        </pc:spChg>
        <pc:picChg chg="add mod">
          <ac:chgData name="Viktor Hedberg" userId="c1d2f070-b907-49a6-9a9b-44ebd86b27f8" providerId="ADAL" clId="{35B3E1D8-CAF1-4933-AF1D-25D34BB8F36E}" dt="2024-11-12T14:57:10.443" v="33"/>
          <ac:picMkLst>
            <pc:docMk/>
            <pc:sldMk cId="3908252055" sldId="4587"/>
            <ac:picMk id="4" creationId="{60A9E425-A2CC-CD94-0B7B-2C300B6066E3}"/>
          </ac:picMkLst>
        </pc:picChg>
        <pc:picChg chg="add mod">
          <ac:chgData name="Viktor Hedberg" userId="c1d2f070-b907-49a6-9a9b-44ebd86b27f8" providerId="ADAL" clId="{35B3E1D8-CAF1-4933-AF1D-25D34BB8F36E}" dt="2024-11-12T14:57:14.430" v="41"/>
          <ac:picMkLst>
            <pc:docMk/>
            <pc:sldMk cId="3908252055" sldId="4587"/>
            <ac:picMk id="6" creationId="{59DE38AB-5447-1DDC-8D9F-B39B6D633425}"/>
          </ac:picMkLst>
        </pc:picChg>
      </pc:sldChg>
      <pc:sldChg chg="addSp delSp modSp new mod modClrScheme chgLayout">
        <pc:chgData name="Viktor Hedberg" userId="c1d2f070-b907-49a6-9a9b-44ebd86b27f8" providerId="ADAL" clId="{35B3E1D8-CAF1-4933-AF1D-25D34BB8F36E}" dt="2024-11-12T15:15:32.864" v="43" actId="700"/>
        <pc:sldMkLst>
          <pc:docMk/>
          <pc:sldMk cId="3836869117" sldId="4589"/>
        </pc:sldMkLst>
        <pc:spChg chg="del mod ord">
          <ac:chgData name="Viktor Hedberg" userId="c1d2f070-b907-49a6-9a9b-44ebd86b27f8" providerId="ADAL" clId="{35B3E1D8-CAF1-4933-AF1D-25D34BB8F36E}" dt="2024-11-12T15:15:32.864" v="43" actId="700"/>
          <ac:spMkLst>
            <pc:docMk/>
            <pc:sldMk cId="3836869117" sldId="4589"/>
            <ac:spMk id="2" creationId="{708E6A62-8002-00A5-59D3-F3821E8B1E92}"/>
          </ac:spMkLst>
        </pc:spChg>
        <pc:spChg chg="del mod ord">
          <ac:chgData name="Viktor Hedberg" userId="c1d2f070-b907-49a6-9a9b-44ebd86b27f8" providerId="ADAL" clId="{35B3E1D8-CAF1-4933-AF1D-25D34BB8F36E}" dt="2024-11-12T15:15:32.864" v="43" actId="700"/>
          <ac:spMkLst>
            <pc:docMk/>
            <pc:sldMk cId="3836869117" sldId="4589"/>
            <ac:spMk id="3" creationId="{F4D957A3-9A36-B8E5-CE73-B708818B891B}"/>
          </ac:spMkLst>
        </pc:spChg>
        <pc:spChg chg="add mod ord">
          <ac:chgData name="Viktor Hedberg" userId="c1d2f070-b907-49a6-9a9b-44ebd86b27f8" providerId="ADAL" clId="{35B3E1D8-CAF1-4933-AF1D-25D34BB8F36E}" dt="2024-11-12T15:15:32.864" v="43" actId="700"/>
          <ac:spMkLst>
            <pc:docMk/>
            <pc:sldMk cId="3836869117" sldId="4589"/>
            <ac:spMk id="4" creationId="{566674AB-9C34-0E8F-859F-07652EF469A4}"/>
          </ac:spMkLst>
        </pc:spChg>
        <pc:spChg chg="add mod ord">
          <ac:chgData name="Viktor Hedberg" userId="c1d2f070-b907-49a6-9a9b-44ebd86b27f8" providerId="ADAL" clId="{35B3E1D8-CAF1-4933-AF1D-25D34BB8F36E}" dt="2024-11-12T15:15:32.864" v="43" actId="700"/>
          <ac:spMkLst>
            <pc:docMk/>
            <pc:sldMk cId="3836869117" sldId="4589"/>
            <ac:spMk id="5" creationId="{94F429A5-90BF-A21F-B127-2268DD0EF8CD}"/>
          </ac:spMkLst>
        </pc:spChg>
        <pc:spChg chg="add mod ord">
          <ac:chgData name="Viktor Hedberg" userId="c1d2f070-b907-49a6-9a9b-44ebd86b27f8" providerId="ADAL" clId="{35B3E1D8-CAF1-4933-AF1D-25D34BB8F36E}" dt="2024-11-12T15:15:32.864" v="43" actId="700"/>
          <ac:spMkLst>
            <pc:docMk/>
            <pc:sldMk cId="3836869117" sldId="4589"/>
            <ac:spMk id="6" creationId="{DB0515F1-0D5E-5B88-BEAE-4244BF3DB624}"/>
          </ac:spMkLst>
        </pc:spChg>
      </pc:sldChg>
      <pc:sldChg chg="addSp delSp modSp mod modClrScheme chgLayout">
        <pc:chgData name="Viktor Hedberg" userId="c1d2f070-b907-49a6-9a9b-44ebd86b27f8" providerId="ADAL" clId="{35B3E1D8-CAF1-4933-AF1D-25D34BB8F36E}" dt="2024-11-12T15:16:56.615" v="124" actId="1076"/>
        <pc:sldMkLst>
          <pc:docMk/>
          <pc:sldMk cId="3836869117" sldId="4590"/>
        </pc:sldMkLst>
        <pc:spChg chg="mod ord">
          <ac:chgData name="Viktor Hedberg" userId="c1d2f070-b907-49a6-9a9b-44ebd86b27f8" providerId="ADAL" clId="{35B3E1D8-CAF1-4933-AF1D-25D34BB8F36E}" dt="2024-11-12T15:16:20.960" v="114" actId="700"/>
          <ac:spMkLst>
            <pc:docMk/>
            <pc:sldMk cId="3836869117" sldId="4590"/>
            <ac:spMk id="4" creationId="{566674AB-9C34-0E8F-859F-07652EF469A4}"/>
          </ac:spMkLst>
        </pc:spChg>
        <pc:spChg chg="del mod ord">
          <ac:chgData name="Viktor Hedberg" userId="c1d2f070-b907-49a6-9a9b-44ebd86b27f8" providerId="ADAL" clId="{35B3E1D8-CAF1-4933-AF1D-25D34BB8F36E}" dt="2024-11-12T15:16:20.960" v="114" actId="700"/>
          <ac:spMkLst>
            <pc:docMk/>
            <pc:sldMk cId="3836869117" sldId="4590"/>
            <ac:spMk id="5" creationId="{94F429A5-90BF-A21F-B127-2268DD0EF8CD}"/>
          </ac:spMkLst>
        </pc:spChg>
        <pc:spChg chg="del">
          <ac:chgData name="Viktor Hedberg" userId="c1d2f070-b907-49a6-9a9b-44ebd86b27f8" providerId="ADAL" clId="{35B3E1D8-CAF1-4933-AF1D-25D34BB8F36E}" dt="2024-11-12T15:16:20.960" v="114" actId="700"/>
          <ac:spMkLst>
            <pc:docMk/>
            <pc:sldMk cId="3836869117" sldId="4590"/>
            <ac:spMk id="6" creationId="{DB0515F1-0D5E-5B88-BEAE-4244BF3DB624}"/>
          </ac:spMkLst>
        </pc:spChg>
        <pc:spChg chg="add mod ord">
          <ac:chgData name="Viktor Hedberg" userId="c1d2f070-b907-49a6-9a9b-44ebd86b27f8" providerId="ADAL" clId="{35B3E1D8-CAF1-4933-AF1D-25D34BB8F36E}" dt="2024-11-12T15:16:56.615" v="124" actId="1076"/>
          <ac:spMkLst>
            <pc:docMk/>
            <pc:sldMk cId="3836869117" sldId="4590"/>
            <ac:spMk id="7" creationId="{34E35088-A2AC-B75B-3573-693D24E978E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984E9E7-0A46-C642-B1CD-9F43F63A761F}" type="datetime1">
              <a:rPr lang="en-US" smtClean="0"/>
              <a:t>11/13/2024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DC0FFE6-5FBB-9B41-A19C-338E023F0B0A}" type="slidenum">
              <a:rPr lang="en-US" smtClean="0"/>
              <a:pPr/>
              <a:t>‹#›</a:t>
            </a:fld>
            <a:endParaRPr lang="en-US"/>
          </a:p>
        </p:txBody>
      </p:sp>
    </p:spTree>
    <p:extLst>
      <p:ext uri="{BB962C8B-B14F-4D97-AF65-F5344CB8AC3E}">
        <p14:creationId xmlns:p14="http://schemas.microsoft.com/office/powerpoint/2010/main" val="965677091"/>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2.png>
</file>

<file path=ppt/media/image3.png>
</file>

<file path=ppt/media/image4.png>
</file>

<file path=ppt/media/image5.sv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F37FED-970C-2049-96AE-96BD1BA5E2DA}" type="datetime1">
              <a:rPr lang="en-US" smtClean="0"/>
              <a:t>11/13/2024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048085-8ED8-F544-9D86-69C4C46BE9E8}" type="slidenum">
              <a:rPr lang="en-US" smtClean="0"/>
              <a:pPr/>
              <a:t>‹#›</a:t>
            </a:fld>
            <a:endParaRPr lang="en-US"/>
          </a:p>
        </p:txBody>
      </p:sp>
    </p:spTree>
    <p:extLst>
      <p:ext uri="{BB962C8B-B14F-4D97-AF65-F5344CB8AC3E}">
        <p14:creationId xmlns:p14="http://schemas.microsoft.com/office/powerpoint/2010/main" val="459960253"/>
      </p:ext>
    </p:extLst>
  </p:cSld>
  <p:clrMap bg1="lt1" tx1="dk1" bg2="lt2" tx2="dk2" accent1="accent1" accent2="accent2" accent3="accent3" accent4="accent4" accent5="accent5" accent6="accent6" hlink="hlink" folHlink="folHlink"/>
  <p:hf sldNum="0"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learn.microsoft.com/en-us/windows-server/security/credentials-protection-and-management/protected-users-security-group#BKMK_Requirements"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learn.microsoft.com/en-us/previous-versions/windows/it-pro/windows-server-2003/cc756101(v=ws.10)"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learn.microsoft.com/en-us/windows-server/get-started/whats-new-windows-server-2025#windows-local-administrator-password-solution-lap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GB" b="0" i="0">
                <a:solidFill>
                  <a:srgbClr val="E6E6E6"/>
                </a:solidFill>
                <a:effectLst/>
                <a:latin typeface="Segoe UI" panose="020B0502040204020203" pitchFamily="34" charset="0"/>
              </a:rPr>
              <a:t>AD now uses random generated default computer account passwords. Windows 2025 DCs block setting computer account passwords to the default password of the computer account name.</a:t>
            </a:r>
            <a:endParaRPr lang="en-SE" b="0" i="0">
              <a:solidFill>
                <a:srgbClr val="E6E6E6"/>
              </a:solidFill>
              <a:effectLst/>
              <a:latin typeface="Segoe UI" panose="020B0502040204020203" pitchFamily="34" charset="0"/>
            </a:endParaRPr>
          </a:p>
          <a:p>
            <a:endParaRPr lang="en-SE" b="0" i="0">
              <a:solidFill>
                <a:srgbClr val="E6E6E6"/>
              </a:solidFill>
              <a:effectLst/>
              <a:latin typeface="Segoe UI" panose="020B0502040204020203" pitchFamily="34" charset="0"/>
            </a:endParaRPr>
          </a:p>
          <a:p>
            <a:r>
              <a:rPr lang="en-GB" b="0" i="0">
                <a:solidFill>
                  <a:srgbClr val="E6E6E6"/>
                </a:solidFill>
                <a:effectLst/>
                <a:latin typeface="Segoe UI" panose="020B0502040204020203" pitchFamily="34" charset="0"/>
              </a:rPr>
              <a:t>For domain users that are members of the </a:t>
            </a:r>
            <a:r>
              <a:rPr lang="en-GB" b="0" i="0" u="none" strike="noStrike">
                <a:effectLst/>
                <a:latin typeface="Segoe UI" panose="020B0502040204020203" pitchFamily="34" charset="0"/>
                <a:hlinkClick r:id="rId3"/>
              </a:rPr>
              <a:t>Protected Users</a:t>
            </a:r>
            <a:r>
              <a:rPr lang="en-GB" b="0" i="0">
                <a:solidFill>
                  <a:srgbClr val="E6E6E6"/>
                </a:solidFill>
                <a:effectLst/>
                <a:latin typeface="Segoe UI" panose="020B0502040204020203" pitchFamily="34" charset="0"/>
              </a:rPr>
              <a:t> group and for local accounts on domain member computers, all remote password changes through the legacy SAM RPC interface are blocked by default including </a:t>
            </a:r>
            <a:r>
              <a:rPr lang="en-GB"/>
              <a:t>SamrUnicodeChangePasswordUser4</a:t>
            </a:r>
            <a:r>
              <a:rPr lang="en-GB" b="0" i="0">
                <a:solidFill>
                  <a:srgbClr val="E6E6E6"/>
                </a:solidFill>
                <a:effectLst/>
                <a:latin typeface="Segoe UI" panose="020B0502040204020203" pitchFamily="34" charset="0"/>
              </a:rPr>
              <a:t>.</a:t>
            </a:r>
            <a:endParaRPr lang="en-SE" b="0" i="0">
              <a:solidFill>
                <a:srgbClr val="E6E6E6"/>
              </a:solidFill>
              <a:effectLst/>
              <a:latin typeface="Segoe UI" panose="020B0502040204020203" pitchFamily="34" charset="0"/>
            </a:endParaRPr>
          </a:p>
          <a:p>
            <a:endParaRPr lang="en-SE" b="0" i="0">
              <a:solidFill>
                <a:srgbClr val="E6E6E6"/>
              </a:solidFill>
              <a:effectLst/>
              <a:latin typeface="Segoe UI" panose="020B0502040204020203" pitchFamily="34" charset="0"/>
            </a:endParaRPr>
          </a:p>
          <a:p>
            <a:r>
              <a:rPr lang="en-GB" b="0" i="0">
                <a:solidFill>
                  <a:srgbClr val="E6E6E6"/>
                </a:solidFill>
                <a:effectLst/>
                <a:latin typeface="Segoe UI" panose="020B0502040204020203" pitchFamily="34" charset="0"/>
              </a:rPr>
              <a:t>AD now allows administrators to increase the system calculated replication priority with a particular replication partner for a particular naming context. This feature allows more flexibility in configuring the replication order to address specific scenarios.</a:t>
            </a:r>
            <a:endParaRPr lang="en-SE" b="0" i="0">
              <a:solidFill>
                <a:srgbClr val="E6E6E6"/>
              </a:solidFill>
              <a:effectLst/>
              <a:latin typeface="Segoe UI" panose="020B0502040204020203" pitchFamily="34" charset="0"/>
            </a:endParaRPr>
          </a:p>
          <a:p>
            <a:endParaRPr lang="en-SE" b="0" i="0">
              <a:solidFill>
                <a:srgbClr val="E6E6E6"/>
              </a:solidFill>
              <a:effectLst/>
              <a:latin typeface="Segoe UI" panose="020B0502040204020203" pitchFamily="34" charset="0"/>
            </a:endParaRPr>
          </a:p>
          <a:p>
            <a:r>
              <a:rPr lang="en-GB" b="0" i="0">
                <a:solidFill>
                  <a:srgbClr val="E6E6E6"/>
                </a:solidFill>
                <a:effectLst/>
                <a:latin typeface="Segoe UI" panose="020B0502040204020203" pitchFamily="34" charset="0"/>
              </a:rPr>
              <a:t>AD uses an Extensible Storage Engine (ESE) database since its introduction in Windows 2000 that uses an 8k database page size. The 8k architectural design decision resulted in limitations throughout AD that are documented in </a:t>
            </a:r>
            <a:r>
              <a:rPr lang="en-GB" b="0" i="0" u="none" strike="noStrike">
                <a:effectLst/>
                <a:latin typeface="Segoe UI" panose="020B0502040204020203" pitchFamily="34" charset="0"/>
                <a:hlinkClick r:id="rId4"/>
              </a:rPr>
              <a:t>AD Maximum Limits Scalability</a:t>
            </a:r>
            <a:r>
              <a:rPr lang="en-GB" b="0" i="0">
                <a:solidFill>
                  <a:srgbClr val="E6E6E6"/>
                </a:solidFill>
                <a:effectLst/>
                <a:latin typeface="Segoe UI" panose="020B0502040204020203" pitchFamily="34" charset="0"/>
              </a:rPr>
              <a:t>. An example of this limitation is a single record AD object, which can't exceed 8k bytes in size. Moving to a 32k database page format offers a huge improvement in areas affected by legacy restrictions, including multi-valued attributes are now able to hold up to ~3,200 values, which is an increase by a factor of 2.6.</a:t>
            </a:r>
            <a:endParaRPr lang="en-SE" b="0" i="0">
              <a:solidFill>
                <a:srgbClr val="E6E6E6"/>
              </a:solidFill>
              <a:effectLst/>
              <a:latin typeface="Segoe UI" panose="020B0502040204020203" pitchFamily="34" charset="0"/>
            </a:endParaRPr>
          </a:p>
          <a:p>
            <a:endParaRPr lang="en-SE" b="0" i="0">
              <a:solidFill>
                <a:srgbClr val="E6E6E6"/>
              </a:solidFill>
              <a:effectLst/>
              <a:latin typeface="Segoe UI" panose="020B0502040204020203" pitchFamily="34" charset="0"/>
            </a:endParaRPr>
          </a:p>
          <a:p>
            <a:endParaRPr lang="en-SE" b="0" i="0">
              <a:solidFill>
                <a:srgbClr val="E6E6E6"/>
              </a:solidFill>
              <a:effectLst/>
              <a:latin typeface="Segoe UI" panose="020B0502040204020203" pitchFamily="34" charset="0"/>
            </a:endParaRPr>
          </a:p>
          <a:p>
            <a:pPr algn="l">
              <a:spcBef>
                <a:spcPts val="1200"/>
              </a:spcBef>
              <a:spcAft>
                <a:spcPts val="1200"/>
              </a:spcAft>
              <a:buFont typeface="Arial" panose="020B0604020202020204" pitchFamily="34" charset="0"/>
              <a:buChar char="•"/>
            </a:pPr>
            <a:r>
              <a:rPr lang="en-GB" b="1" i="0">
                <a:solidFill>
                  <a:srgbClr val="E6E6E6"/>
                </a:solidFill>
                <a:effectLst/>
                <a:latin typeface="Segoe UI" panose="020B0502040204020203" pitchFamily="34" charset="0"/>
              </a:rPr>
              <a:t>Improved algorithms for Name/Sid Lookups</a:t>
            </a:r>
            <a:r>
              <a:rPr lang="en-GB" b="0" i="0">
                <a:solidFill>
                  <a:srgbClr val="E6E6E6"/>
                </a:solidFill>
                <a:effectLst/>
                <a:latin typeface="Segoe UI" panose="020B0502040204020203" pitchFamily="34" charset="0"/>
              </a:rPr>
              <a:t> - Local Security Authority (LSA) Name and Sid lookup forwarding between machine accounts no longer uses the legacy </a:t>
            </a:r>
            <a:r>
              <a:rPr lang="en-GB" b="0" i="0" err="1">
                <a:solidFill>
                  <a:srgbClr val="E6E6E6"/>
                </a:solidFill>
                <a:effectLst/>
                <a:latin typeface="Segoe UI" panose="020B0502040204020203" pitchFamily="34" charset="0"/>
              </a:rPr>
              <a:t>Netlogon</a:t>
            </a:r>
            <a:r>
              <a:rPr lang="en-GB" b="0" i="0">
                <a:solidFill>
                  <a:srgbClr val="E6E6E6"/>
                </a:solidFill>
                <a:effectLst/>
                <a:latin typeface="Segoe UI" panose="020B0502040204020203" pitchFamily="34" charset="0"/>
              </a:rPr>
              <a:t> secure channel. Kerberos authentication and DC Locator algorithm are used instead. To maintain compatibility with legacy operating systems, it's still possible to use the </a:t>
            </a:r>
            <a:r>
              <a:rPr lang="en-GB" b="0" i="0" err="1">
                <a:solidFill>
                  <a:srgbClr val="E6E6E6"/>
                </a:solidFill>
                <a:effectLst/>
                <a:latin typeface="Segoe UI" panose="020B0502040204020203" pitchFamily="34" charset="0"/>
              </a:rPr>
              <a:t>Netlogon</a:t>
            </a:r>
            <a:r>
              <a:rPr lang="en-GB" b="0" i="0">
                <a:solidFill>
                  <a:srgbClr val="E6E6E6"/>
                </a:solidFill>
                <a:effectLst/>
                <a:latin typeface="Segoe UI" panose="020B0502040204020203" pitchFamily="34" charset="0"/>
              </a:rPr>
              <a:t> secure channel as a fallback option.</a:t>
            </a:r>
          </a:p>
          <a:p>
            <a:pPr algn="l">
              <a:spcBef>
                <a:spcPts val="1200"/>
              </a:spcBef>
              <a:spcAft>
                <a:spcPts val="1200"/>
              </a:spcAft>
              <a:buFont typeface="Arial" panose="020B0604020202020204" pitchFamily="34" charset="0"/>
              <a:buChar char="•"/>
            </a:pPr>
            <a:r>
              <a:rPr lang="en-GB" b="1" i="0">
                <a:solidFill>
                  <a:srgbClr val="E6E6E6"/>
                </a:solidFill>
                <a:effectLst/>
                <a:latin typeface="Segoe UI" panose="020B0502040204020203" pitchFamily="34" charset="0"/>
              </a:rPr>
              <a:t>Improved security for confidential attributes</a:t>
            </a:r>
            <a:r>
              <a:rPr lang="en-GB" b="0" i="0">
                <a:solidFill>
                  <a:srgbClr val="E6E6E6"/>
                </a:solidFill>
                <a:effectLst/>
                <a:latin typeface="Segoe UI" panose="020B0502040204020203" pitchFamily="34" charset="0"/>
              </a:rPr>
              <a:t> - DCs and AD LDS instances only allow LDAP to add, search, and modify operations involving confidential attributes when the connection is encrypted.</a:t>
            </a:r>
          </a:p>
          <a:p>
            <a:endParaRPr lang="sv-SE"/>
          </a:p>
        </p:txBody>
      </p:sp>
    </p:spTree>
    <p:extLst>
      <p:ext uri="{BB962C8B-B14F-4D97-AF65-F5344CB8AC3E}">
        <p14:creationId xmlns:p14="http://schemas.microsoft.com/office/powerpoint/2010/main" val="8764447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GB" b="0" i="0" err="1">
                <a:solidFill>
                  <a:srgbClr val="E6E6E6"/>
                </a:solidFill>
                <a:effectLst/>
                <a:latin typeface="Segoe UI" panose="020B0502040204020203" pitchFamily="34" charset="0"/>
              </a:rPr>
              <a:t>dMSA</a:t>
            </a:r>
            <a:r>
              <a:rPr lang="en-GB" b="0" i="0">
                <a:solidFill>
                  <a:srgbClr val="E6E6E6"/>
                </a:solidFill>
                <a:effectLst/>
                <a:latin typeface="Segoe UI" panose="020B0502040204020203" pitchFamily="34" charset="0"/>
              </a:rPr>
              <a:t> uses a randomized secret (derived from the machine account credential) that is held by the Domain Controller (DC) to encrypt tickets. The secret can be further protected by enabling CG. While the secrets used by </a:t>
            </a:r>
            <a:r>
              <a:rPr lang="en-GB" b="0" i="0" err="1">
                <a:solidFill>
                  <a:srgbClr val="E6E6E6"/>
                </a:solidFill>
                <a:effectLst/>
                <a:latin typeface="Segoe UI" panose="020B0502040204020203" pitchFamily="34" charset="0"/>
              </a:rPr>
              <a:t>dMSA</a:t>
            </a:r>
            <a:r>
              <a:rPr lang="en-GB" b="0" i="0">
                <a:solidFill>
                  <a:srgbClr val="E6E6E6"/>
                </a:solidFill>
                <a:effectLst/>
                <a:latin typeface="Segoe UI" panose="020B0502040204020203" pitchFamily="34" charset="0"/>
              </a:rPr>
              <a:t> are updated periodically on an epoch like a </a:t>
            </a:r>
            <a:r>
              <a:rPr lang="en-GB" b="0" i="0" err="1">
                <a:solidFill>
                  <a:srgbClr val="E6E6E6"/>
                </a:solidFill>
                <a:effectLst/>
                <a:latin typeface="Segoe UI" panose="020B0502040204020203" pitchFamily="34" charset="0"/>
              </a:rPr>
              <a:t>gMSA</a:t>
            </a:r>
            <a:r>
              <a:rPr lang="en-GB" b="0" i="0">
                <a:solidFill>
                  <a:srgbClr val="E6E6E6"/>
                </a:solidFill>
                <a:effectLst/>
                <a:latin typeface="Segoe UI" panose="020B0502040204020203" pitchFamily="34" charset="0"/>
              </a:rPr>
              <a:t>, the key difference is that </a:t>
            </a:r>
            <a:r>
              <a:rPr lang="en-GB" b="0" i="0" err="1">
                <a:solidFill>
                  <a:srgbClr val="E6E6E6"/>
                </a:solidFill>
                <a:effectLst/>
                <a:latin typeface="Segoe UI" panose="020B0502040204020203" pitchFamily="34" charset="0"/>
              </a:rPr>
              <a:t>dMSA's</a:t>
            </a:r>
            <a:r>
              <a:rPr lang="en-GB" b="0" i="0">
                <a:solidFill>
                  <a:srgbClr val="E6E6E6"/>
                </a:solidFill>
                <a:effectLst/>
                <a:latin typeface="Segoe UI" panose="020B0502040204020203" pitchFamily="34" charset="0"/>
              </a:rPr>
              <a:t> secret can't be retrieved or found anywhere other than on the DC.</a:t>
            </a:r>
            <a:endParaRPr lang="en-SE" b="0" i="0">
              <a:solidFill>
                <a:srgbClr val="E6E6E6"/>
              </a:solidFill>
              <a:effectLst/>
              <a:latin typeface="Segoe UI" panose="020B0502040204020203" pitchFamily="34" charset="0"/>
            </a:endParaRPr>
          </a:p>
          <a:p>
            <a:endParaRPr lang="en-SE" b="0" i="0">
              <a:solidFill>
                <a:srgbClr val="E6E6E6"/>
              </a:solidFill>
              <a:effectLst/>
              <a:latin typeface="Segoe UI" panose="020B0502040204020203" pitchFamily="34" charset="0"/>
            </a:endParaRPr>
          </a:p>
          <a:p>
            <a:r>
              <a:rPr lang="en-GB" b="0" i="0">
                <a:solidFill>
                  <a:srgbClr val="E6E6E6"/>
                </a:solidFill>
                <a:effectLst/>
                <a:latin typeface="Segoe UI" panose="020B0502040204020203" pitchFamily="34" charset="0"/>
              </a:rPr>
              <a:t>By default new Routing and Remote Access Services (RRAS) setups don't accept VPN connections based on PPTP and L2TP protocols. You can still enable these protocols if necessary. SSTP and IKEv2 based VPN connections are still accepted without any change.</a:t>
            </a:r>
            <a:endParaRPr lang="en-SE" b="0" i="0">
              <a:solidFill>
                <a:srgbClr val="E6E6E6"/>
              </a:solidFill>
              <a:effectLst/>
              <a:latin typeface="Segoe UI" panose="020B0502040204020203" pitchFamily="34" charset="0"/>
            </a:endParaRPr>
          </a:p>
          <a:p>
            <a:endParaRPr lang="en-SE" b="0" i="0">
              <a:solidFill>
                <a:srgbClr val="E6E6E6"/>
              </a:solidFill>
              <a:effectLst/>
              <a:latin typeface="Segoe UI" panose="020B0502040204020203" pitchFamily="34" charset="0"/>
            </a:endParaRPr>
          </a:p>
          <a:p>
            <a:r>
              <a:rPr lang="en-SE" b="0" i="0">
                <a:solidFill>
                  <a:srgbClr val="E6E6E6"/>
                </a:solidFill>
                <a:effectLst/>
                <a:latin typeface="Segoe UI" panose="020B0502040204020203" pitchFamily="34" charset="0"/>
              </a:rPr>
              <a:t>LAPS: </a:t>
            </a:r>
            <a:r>
              <a:rPr lang="en-GB">
                <a:hlinkClick r:id="rId3"/>
              </a:rPr>
              <a:t>What's new in Windows Server 2025 | Microsoft Learn</a:t>
            </a:r>
            <a:endParaRPr lang="en-SE"/>
          </a:p>
          <a:p>
            <a:endParaRPr lang="en-SE"/>
          </a:p>
          <a:p>
            <a:r>
              <a:rPr lang="en-GB"/>
              <a:t>Signing is now required by default for all SMB outbound and inbound connections in Windows Server 2025. This changes legacy </a:t>
            </a:r>
            <a:r>
              <a:rPr lang="en-GB" err="1"/>
              <a:t>behavior</a:t>
            </a:r>
            <a:r>
              <a:rPr lang="en-GB"/>
              <a:t>, where Windows 10 and 11 required SMB signing by default only when connecting to shares named SYSVOL and NETLOGON and where Active Directory domain controllers required SMB signing from their clients. Signing helps prevent data tampering and relay attacks to malicious servers. All the major security industry baselines recommend enabling Server Message Block (SMB) signing. For more information, see Control SMB signing </a:t>
            </a:r>
            <a:r>
              <a:rPr lang="en-GB" err="1"/>
              <a:t>behavior</a:t>
            </a:r>
            <a:r>
              <a:rPr lang="en-GB"/>
              <a:t>. The SMB client now supports blocking NTLM authentication for remote outbound connections. Blocking NTLM authentication helps prevent bad actors from tricking clients into sending NTLM requests to malicious servers, counteracting brute force, cracking, and </a:t>
            </a:r>
            <a:r>
              <a:rPr lang="en-GB" err="1"/>
              <a:t>passthe</a:t>
            </a:r>
            <a:r>
              <a:rPr lang="en-GB"/>
              <a:t>-hash attacks. NTLM blocking allows organizations to guarantee the use of Kerberos with SMB. </a:t>
            </a:r>
            <a:endParaRPr lang="sv-SE"/>
          </a:p>
        </p:txBody>
      </p:sp>
    </p:spTree>
    <p:extLst>
      <p:ext uri="{BB962C8B-B14F-4D97-AF65-F5344CB8AC3E}">
        <p14:creationId xmlns:p14="http://schemas.microsoft.com/office/powerpoint/2010/main" val="9304128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pening p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0789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372C2-A96C-4351-9BDD-734DE316ACC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F3AA048D-E7AC-4D09-B63B-02F147E74B4C}"/>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7C9BDD17-FA72-4AA4-9625-2599F31DE3C8}"/>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ECB7614-2058-41A2-B730-C588BFDF4C7F}"/>
              </a:ext>
            </a:extLst>
          </p:cNvPr>
          <p:cNvSpPr>
            <a:spLocks noGrp="1"/>
          </p:cNvSpPr>
          <p:nvPr>
            <p:ph type="dt" sz="half" idx="10"/>
          </p:nvPr>
        </p:nvSpPr>
        <p:spPr/>
        <p:txBody>
          <a:bodyPr/>
          <a:lstStyle/>
          <a:p>
            <a:fld id="{9067CC21-DBB9-425C-918E-F2276A414176}" type="datetimeFigureOut">
              <a:rPr lang="en-GB" smtClean="0"/>
              <a:t>13/11/2024</a:t>
            </a:fld>
            <a:endParaRPr lang="en-GB"/>
          </a:p>
        </p:txBody>
      </p:sp>
      <p:sp>
        <p:nvSpPr>
          <p:cNvPr id="6" name="Footer Placeholder 5">
            <a:extLst>
              <a:ext uri="{FF2B5EF4-FFF2-40B4-BE49-F238E27FC236}">
                <a16:creationId xmlns:a16="http://schemas.microsoft.com/office/drawing/2014/main" id="{6D5C66D7-A207-4353-A8A3-A7F5126E06E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1E6342D-00CC-4DCB-B0A5-692D37105157}"/>
              </a:ext>
            </a:extLst>
          </p:cNvPr>
          <p:cNvSpPr>
            <a:spLocks noGrp="1"/>
          </p:cNvSpPr>
          <p:nvPr>
            <p:ph type="sldNum" sz="quarter" idx="12"/>
          </p:nvPr>
        </p:nvSpPr>
        <p:spPr/>
        <p:txBody>
          <a:bodyPr/>
          <a:lstStyle/>
          <a:p>
            <a:fld id="{0EAF766E-B2A7-4B1B-A2A8-5B3CA2EF0B86}" type="slidenum">
              <a:rPr lang="en-GB" smtClean="0"/>
              <a:t>‹#›</a:t>
            </a:fld>
            <a:endParaRPr lang="en-GB"/>
          </a:p>
        </p:txBody>
      </p:sp>
    </p:spTree>
    <p:extLst>
      <p:ext uri="{BB962C8B-B14F-4D97-AF65-F5344CB8AC3E}">
        <p14:creationId xmlns:p14="http://schemas.microsoft.com/office/powerpoint/2010/main" val="311308924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Title page">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B07D9E0-C07B-04DB-807A-CFB330525B4D}"/>
              </a:ext>
            </a:extLst>
          </p:cNvPr>
          <p:cNvSpPr>
            <a:spLocks noGrp="1"/>
          </p:cNvSpPr>
          <p:nvPr>
            <p:ph type="body" sz="quarter" idx="10"/>
          </p:nvPr>
        </p:nvSpPr>
        <p:spPr>
          <a:xfrm>
            <a:off x="1660725" y="2031208"/>
            <a:ext cx="5827116" cy="2461022"/>
          </a:xfrm>
          <a:prstGeom prst="rect">
            <a:avLst/>
          </a:prstGeom>
        </p:spPr>
        <p:txBody>
          <a:bodyPr/>
          <a:lstStyle>
            <a:lvl1pPr marL="257150" indent="-257150" defTabSz="550746">
              <a:lnSpc>
                <a:spcPts val="1950"/>
              </a:lnSpc>
              <a:buSzPct val="100000"/>
              <a:buFont typeface="System Font Regular"/>
              <a:buChar char="●"/>
              <a:defRPr sz="1500" b="0" i="0">
                <a:solidFill>
                  <a:schemeClr val="bg1"/>
                </a:solidFill>
                <a:latin typeface="Arial Nova Light" panose="020F0302020204030204" pitchFamily="34" charset="0"/>
                <a:cs typeface="Arial Nova Light" panose="020F0302020204030204" pitchFamily="34" charset="0"/>
              </a:defRPr>
            </a:lvl1pPr>
            <a:lvl2pPr marL="600015" indent="-257150" defTabSz="550746">
              <a:lnSpc>
                <a:spcPts val="1950"/>
              </a:lnSpc>
              <a:buClr>
                <a:schemeClr val="bg1"/>
              </a:buClr>
              <a:buSzPct val="100000"/>
              <a:buFont typeface="System Font Regular"/>
              <a:buChar char="○"/>
              <a:defRPr sz="1500" b="0" i="0">
                <a:solidFill>
                  <a:schemeClr val="bg1"/>
                </a:solidFill>
                <a:latin typeface="Arial Nova Light" panose="020F0302020204030204" pitchFamily="34" charset="0"/>
                <a:cs typeface="Arial Nova Light" panose="020F0302020204030204" pitchFamily="34" charset="0"/>
              </a:defRPr>
            </a:lvl2pPr>
            <a:lvl3pPr marL="857165" indent="-171434" defTabSz="550746">
              <a:lnSpc>
                <a:spcPts val="1950"/>
              </a:lnSpc>
              <a:buClr>
                <a:schemeClr val="bg1"/>
              </a:buClr>
              <a:buFont typeface=".Hiragino Kaku Gothic Interface W3"/>
              <a:buChar char="▪"/>
              <a:defRPr sz="1500" b="0" i="0">
                <a:solidFill>
                  <a:schemeClr val="bg1"/>
                </a:solidFill>
                <a:latin typeface="Arial Nova Light" panose="020F0302020204030204" pitchFamily="34" charset="0"/>
                <a:cs typeface="Arial Nova Light" panose="020F0302020204030204" pitchFamily="34" charset="0"/>
              </a:defRPr>
            </a:lvl3pPr>
            <a:lvl4pPr marL="1285747" indent="-257150" defTabSz="550746">
              <a:lnSpc>
                <a:spcPts val="1950"/>
              </a:lnSpc>
              <a:buSzPct val="100000"/>
              <a:buFont typeface=".Hiragino Kaku Gothic Interface W3"/>
              <a:buChar char="▫"/>
              <a:defRPr sz="1500" b="0" i="0">
                <a:solidFill>
                  <a:schemeClr val="bg1"/>
                </a:solidFill>
                <a:latin typeface="Arial Nova Light" panose="020F0302020204030204" pitchFamily="34" charset="0"/>
                <a:cs typeface="Arial Nova Light" panose="020F0302020204030204" pitchFamily="34" charset="0"/>
              </a:defRPr>
            </a:lvl4pPr>
            <a:lvl5pPr marL="1657205" indent="-285743">
              <a:buFont typeface="Arial" panose="020B0604020202020204" pitchFamily="34" charset="0"/>
              <a:buChar char="•"/>
              <a:defRPr sz="1500" b="0" i="0">
                <a:solidFill>
                  <a:schemeClr val="bg1"/>
                </a:solidFill>
                <a:latin typeface="Arial Nova Light" panose="020F0302020204030204" pitchFamily="34" charset="0"/>
                <a:cs typeface="Arial Nova Light" panose="020F03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Title 9">
            <a:extLst>
              <a:ext uri="{FF2B5EF4-FFF2-40B4-BE49-F238E27FC236}">
                <a16:creationId xmlns:a16="http://schemas.microsoft.com/office/drawing/2014/main" id="{3FD2A01C-CB6E-7A17-878B-ECF9B6B6572C}"/>
              </a:ext>
            </a:extLst>
          </p:cNvPr>
          <p:cNvSpPr>
            <a:spLocks noGrp="1"/>
          </p:cNvSpPr>
          <p:nvPr>
            <p:ph type="title"/>
          </p:nvPr>
        </p:nvSpPr>
        <p:spPr>
          <a:xfrm>
            <a:off x="1660725" y="1091674"/>
            <a:ext cx="5827116" cy="687344"/>
          </a:xfrm>
          <a:prstGeom prst="rect">
            <a:avLst/>
          </a:prstGeom>
        </p:spPr>
        <p:txBody>
          <a:bodyPr anchor="b"/>
          <a:lstStyle>
            <a:lvl1pPr>
              <a:lnSpc>
                <a:spcPts val="2850"/>
              </a:lnSpc>
              <a:defRPr sz="2250" b="0" i="0">
                <a:solidFill>
                  <a:schemeClr val="bg1"/>
                </a:solidFill>
                <a:latin typeface="Arial Nova Light" panose="020F0302020204030204" pitchFamily="34" charset="0"/>
                <a:cs typeface="Arial Nova Light" panose="020F0302020204030204" pitchFamily="34" charset="0"/>
              </a:defRPr>
            </a:lvl1pPr>
          </a:lstStyle>
          <a:p>
            <a:r>
              <a:rPr lang="en-US"/>
              <a:t>Click to edit Master title style</a:t>
            </a:r>
            <a:endParaRPr lang="en-NO"/>
          </a:p>
        </p:txBody>
      </p:sp>
      <p:pic>
        <p:nvPicPr>
          <p:cNvPr id="2" name="Graphic 1">
            <a:extLst>
              <a:ext uri="{FF2B5EF4-FFF2-40B4-BE49-F238E27FC236}">
                <a16:creationId xmlns:a16="http://schemas.microsoft.com/office/drawing/2014/main" id="{4D0D6FE5-5ED8-2A08-1825-DDCD645346F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97648" y="195267"/>
            <a:ext cx="783431" cy="372863"/>
          </a:xfrm>
          <a:prstGeom prst="rect">
            <a:avLst/>
          </a:prstGeom>
        </p:spPr>
      </p:pic>
      <p:pic>
        <p:nvPicPr>
          <p:cNvPr id="3" name="Graphic 2">
            <a:extLst>
              <a:ext uri="{FF2B5EF4-FFF2-40B4-BE49-F238E27FC236}">
                <a16:creationId xmlns:a16="http://schemas.microsoft.com/office/drawing/2014/main" id="{FC4E0438-EE26-48D7-CCC8-99220CC9725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7648" y="195267"/>
            <a:ext cx="783431" cy="372863"/>
          </a:xfrm>
          <a:prstGeom prst="rect">
            <a:avLst/>
          </a:prstGeom>
        </p:spPr>
      </p:pic>
    </p:spTree>
    <p:extLst>
      <p:ext uri="{BB962C8B-B14F-4D97-AF65-F5344CB8AC3E}">
        <p14:creationId xmlns:p14="http://schemas.microsoft.com/office/powerpoint/2010/main" val="4171788849"/>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pos="1043">
          <p15:clr>
            <a:srgbClr val="FBAE40"/>
          </p15:clr>
        </p15:guide>
        <p15:guide id="4" pos="4717">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OD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7AF9E-4949-4D91-B584-F94FE6351AE0}"/>
              </a:ext>
            </a:extLst>
          </p:cNvPr>
          <p:cNvSpPr>
            <a:spLocks noGrp="1"/>
          </p:cNvSpPr>
          <p:nvPr>
            <p:ph type="title" hasCustomPrompt="1"/>
          </p:nvPr>
        </p:nvSpPr>
        <p:spPr>
          <a:xfrm>
            <a:off x="476002" y="597560"/>
            <a:ext cx="7391012" cy="821937"/>
          </a:xfrm>
        </p:spPr>
        <p:txBody>
          <a:bodyPr/>
          <a:lstStyle>
            <a:lvl1pPr>
              <a:defRPr>
                <a:solidFill>
                  <a:schemeClr val="tx2"/>
                </a:solidFill>
              </a:defRPr>
            </a:lvl1pPr>
          </a:lstStyle>
          <a:p>
            <a:r>
              <a:rPr lang="en-US"/>
              <a:t>&lt;HEADING&gt;</a:t>
            </a:r>
          </a:p>
        </p:txBody>
      </p:sp>
      <p:sp>
        <p:nvSpPr>
          <p:cNvPr id="3" name="Text Placeholder 2">
            <a:extLst>
              <a:ext uri="{FF2B5EF4-FFF2-40B4-BE49-F238E27FC236}">
                <a16:creationId xmlns:a16="http://schemas.microsoft.com/office/drawing/2014/main" id="{6ADE14AB-2B93-47BC-8040-0A007DB7FE76}"/>
              </a:ext>
            </a:extLst>
          </p:cNvPr>
          <p:cNvSpPr>
            <a:spLocks noGrp="1"/>
          </p:cNvSpPr>
          <p:nvPr>
            <p:ph type="body" sz="quarter" idx="11" hasCustomPrompt="1"/>
          </p:nvPr>
        </p:nvSpPr>
        <p:spPr>
          <a:xfrm>
            <a:off x="476002" y="1471295"/>
            <a:ext cx="5589518" cy="3153094"/>
          </a:xfrm>
        </p:spPr>
        <p:txBody>
          <a:bodyPr/>
          <a:lstStyle>
            <a:lvl1pPr marL="0" indent="0">
              <a:buNone/>
              <a:defRPr>
                <a:solidFill>
                  <a:schemeClr val="tx2"/>
                </a:solidFill>
                <a:latin typeface="Source Code Pro" panose="020B0509030403020204" pitchFamily="49" charset="0"/>
                <a:ea typeface="Source Code Pro" panose="020B0509030403020204" pitchFamily="49" charset="0"/>
              </a:defRPr>
            </a:lvl1pPr>
          </a:lstStyle>
          <a:p>
            <a:r>
              <a:rPr lang="en-US"/>
              <a:t>&lt;CODE&gt;</a:t>
            </a:r>
          </a:p>
        </p:txBody>
      </p:sp>
      <p:sp>
        <p:nvSpPr>
          <p:cNvPr id="5" name="Content Placeholder 2">
            <a:extLst>
              <a:ext uri="{FF2B5EF4-FFF2-40B4-BE49-F238E27FC236}">
                <a16:creationId xmlns:a16="http://schemas.microsoft.com/office/drawing/2014/main" id="{D941D434-61E1-0D64-62E8-1AB2CF676191}"/>
              </a:ext>
            </a:extLst>
          </p:cNvPr>
          <p:cNvSpPr>
            <a:spLocks noGrp="1"/>
          </p:cNvSpPr>
          <p:nvPr>
            <p:ph sz="half" idx="29" hasCustomPrompt="1"/>
          </p:nvPr>
        </p:nvSpPr>
        <p:spPr>
          <a:xfrm>
            <a:off x="6179821" y="1471295"/>
            <a:ext cx="2488178" cy="3153095"/>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Tree>
    <p:extLst>
      <p:ext uri="{BB962C8B-B14F-4D97-AF65-F5344CB8AC3E}">
        <p14:creationId xmlns:p14="http://schemas.microsoft.com/office/powerpoint/2010/main" val="298973463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page 2 columns">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B07D9E0-C07B-04DB-807A-CFB330525B4D}"/>
              </a:ext>
            </a:extLst>
          </p:cNvPr>
          <p:cNvSpPr>
            <a:spLocks noGrp="1"/>
          </p:cNvSpPr>
          <p:nvPr>
            <p:ph type="body" sz="quarter" idx="10"/>
          </p:nvPr>
        </p:nvSpPr>
        <p:spPr>
          <a:xfrm>
            <a:off x="981075" y="2031206"/>
            <a:ext cx="7181850" cy="2565915"/>
          </a:xfrm>
          <a:prstGeom prst="rect">
            <a:avLst/>
          </a:prstGeom>
        </p:spPr>
        <p:txBody>
          <a:bodyPr wrap="none" numCol="2"/>
          <a:lstStyle>
            <a:lvl1pPr marL="257150" indent="-257150" defTabSz="550746">
              <a:lnSpc>
                <a:spcPts val="1950"/>
              </a:lnSpc>
              <a:buSzPct val="100000"/>
              <a:buFont typeface="System Font Regular"/>
              <a:buChar char="●"/>
              <a:defRPr sz="1500" b="0" i="0">
                <a:solidFill>
                  <a:schemeClr val="bg1"/>
                </a:solidFill>
                <a:latin typeface="Arial Nova Light" panose="020F0302020204030204" pitchFamily="34" charset="0"/>
                <a:cs typeface="Arial Nova Light" panose="020F0302020204030204" pitchFamily="34" charset="0"/>
              </a:defRPr>
            </a:lvl1pPr>
            <a:lvl2pPr marL="600015" indent="-257150" defTabSz="550746">
              <a:lnSpc>
                <a:spcPts val="1950"/>
              </a:lnSpc>
              <a:buClr>
                <a:schemeClr val="bg1"/>
              </a:buClr>
              <a:buSzPct val="100000"/>
              <a:buFont typeface="System Font Regular"/>
              <a:buChar char="○"/>
              <a:defRPr sz="1500" b="0" i="0">
                <a:solidFill>
                  <a:schemeClr val="bg1"/>
                </a:solidFill>
                <a:latin typeface="Arial Nova Light" panose="020F0302020204030204" pitchFamily="34" charset="0"/>
                <a:cs typeface="Arial Nova Light" panose="020F0302020204030204" pitchFamily="34" charset="0"/>
              </a:defRPr>
            </a:lvl2pPr>
            <a:lvl3pPr marL="857165" indent="-171434" defTabSz="550746">
              <a:lnSpc>
                <a:spcPts val="1950"/>
              </a:lnSpc>
              <a:buClr>
                <a:schemeClr val="bg1"/>
              </a:buClr>
              <a:buFont typeface=".Hiragino Kaku Gothic Interface W3"/>
              <a:buChar char="▪"/>
              <a:defRPr sz="1500" b="0" i="0">
                <a:solidFill>
                  <a:schemeClr val="bg1"/>
                </a:solidFill>
                <a:latin typeface="Arial Nova Light" panose="020F0302020204030204" pitchFamily="34" charset="0"/>
                <a:cs typeface="Arial Nova Light" panose="020F0302020204030204" pitchFamily="34" charset="0"/>
              </a:defRPr>
            </a:lvl3pPr>
            <a:lvl4pPr marL="1285747" indent="-257150" defTabSz="550746">
              <a:lnSpc>
                <a:spcPts val="1950"/>
              </a:lnSpc>
              <a:buSzPct val="100000"/>
              <a:buFont typeface=".Hiragino Kaku Gothic Interface W3"/>
              <a:buChar char="▫"/>
              <a:defRPr sz="1500" b="0" i="0">
                <a:solidFill>
                  <a:schemeClr val="bg1"/>
                </a:solidFill>
                <a:latin typeface="Arial Nova Light" panose="020F0302020204030204" pitchFamily="34" charset="0"/>
                <a:cs typeface="Arial Nova Light" panose="020F0302020204030204" pitchFamily="34" charset="0"/>
              </a:defRPr>
            </a:lvl4pPr>
            <a:lvl5pPr>
              <a:defRPr sz="1500" b="0" i="0">
                <a:solidFill>
                  <a:schemeClr val="bg1"/>
                </a:solidFill>
                <a:latin typeface="Arial Nova Light" panose="020F0302020204030204" pitchFamily="34" charset="0"/>
                <a:cs typeface="Arial Nova Light" panose="020F03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0" name="Title 9">
            <a:extLst>
              <a:ext uri="{FF2B5EF4-FFF2-40B4-BE49-F238E27FC236}">
                <a16:creationId xmlns:a16="http://schemas.microsoft.com/office/drawing/2014/main" id="{3FD2A01C-CB6E-7A17-878B-ECF9B6B6572C}"/>
              </a:ext>
            </a:extLst>
          </p:cNvPr>
          <p:cNvSpPr>
            <a:spLocks noGrp="1"/>
          </p:cNvSpPr>
          <p:nvPr>
            <p:ph type="title"/>
          </p:nvPr>
        </p:nvSpPr>
        <p:spPr>
          <a:xfrm>
            <a:off x="981075" y="1091674"/>
            <a:ext cx="7181850" cy="687344"/>
          </a:xfrm>
          <a:prstGeom prst="rect">
            <a:avLst/>
          </a:prstGeom>
        </p:spPr>
        <p:txBody>
          <a:bodyPr anchor="b"/>
          <a:lstStyle>
            <a:lvl1pPr>
              <a:lnSpc>
                <a:spcPts val="2850"/>
              </a:lnSpc>
              <a:defRPr sz="2250" b="0" i="0">
                <a:solidFill>
                  <a:schemeClr val="bg1"/>
                </a:solidFill>
                <a:latin typeface="Arial Nova Light" panose="020F0302020204030204" pitchFamily="34" charset="0"/>
                <a:cs typeface="Arial Nova Light" panose="020F0302020204030204" pitchFamily="34" charset="0"/>
              </a:defRPr>
            </a:lvl1pPr>
          </a:lstStyle>
          <a:p>
            <a:r>
              <a:rPr lang="en-GB"/>
              <a:t>Click to edit Master title style</a:t>
            </a:r>
            <a:endParaRPr lang="en-NO"/>
          </a:p>
        </p:txBody>
      </p:sp>
      <p:pic>
        <p:nvPicPr>
          <p:cNvPr id="2" name="Graphic 1">
            <a:extLst>
              <a:ext uri="{FF2B5EF4-FFF2-40B4-BE49-F238E27FC236}">
                <a16:creationId xmlns:a16="http://schemas.microsoft.com/office/drawing/2014/main" id="{4D0D6FE5-5ED8-2A08-1825-DDCD645346F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7648" y="195267"/>
            <a:ext cx="783431" cy="372863"/>
          </a:xfrm>
          <a:prstGeom prst="rect">
            <a:avLst/>
          </a:prstGeom>
        </p:spPr>
      </p:pic>
    </p:spTree>
    <p:extLst>
      <p:ext uri="{BB962C8B-B14F-4D97-AF65-F5344CB8AC3E}">
        <p14:creationId xmlns:p14="http://schemas.microsoft.com/office/powerpoint/2010/main" val="1217260999"/>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pos="737">
          <p15:clr>
            <a:srgbClr val="FBAE40"/>
          </p15:clr>
        </p15:guide>
        <p15:guide id="4" pos="5142">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page">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9B07D9E0-C07B-04DB-807A-CFB330525B4D}"/>
              </a:ext>
            </a:extLst>
          </p:cNvPr>
          <p:cNvSpPr>
            <a:spLocks noGrp="1"/>
          </p:cNvSpPr>
          <p:nvPr>
            <p:ph type="body" sz="quarter" idx="10"/>
          </p:nvPr>
        </p:nvSpPr>
        <p:spPr>
          <a:xfrm>
            <a:off x="1660725" y="2031208"/>
            <a:ext cx="5827116" cy="2461022"/>
          </a:xfrm>
          <a:prstGeom prst="rect">
            <a:avLst/>
          </a:prstGeom>
        </p:spPr>
        <p:txBody>
          <a:bodyPr/>
          <a:lstStyle>
            <a:lvl1pPr marL="257150" indent="-257150" defTabSz="550746">
              <a:lnSpc>
                <a:spcPts val="1950"/>
              </a:lnSpc>
              <a:buSzPct val="100000"/>
              <a:buFont typeface="System Font Regular"/>
              <a:buChar char="●"/>
              <a:defRPr sz="1500" b="0" i="0">
                <a:solidFill>
                  <a:schemeClr val="bg1"/>
                </a:solidFill>
                <a:latin typeface="Arial Nova Light" panose="020F0302020204030204" pitchFamily="34" charset="0"/>
                <a:cs typeface="Arial Nova Light" panose="020F0302020204030204" pitchFamily="34" charset="0"/>
              </a:defRPr>
            </a:lvl1pPr>
            <a:lvl2pPr marL="600015" indent="-257150" defTabSz="550746">
              <a:lnSpc>
                <a:spcPts val="1950"/>
              </a:lnSpc>
              <a:buClr>
                <a:schemeClr val="bg1"/>
              </a:buClr>
              <a:buSzPct val="100000"/>
              <a:buFont typeface="System Font Regular"/>
              <a:buChar char="○"/>
              <a:defRPr sz="1500" b="0" i="0">
                <a:solidFill>
                  <a:schemeClr val="bg1"/>
                </a:solidFill>
                <a:latin typeface="Arial Nova Light" panose="020F0302020204030204" pitchFamily="34" charset="0"/>
                <a:cs typeface="Arial Nova Light" panose="020F0302020204030204" pitchFamily="34" charset="0"/>
              </a:defRPr>
            </a:lvl2pPr>
            <a:lvl3pPr marL="857165" indent="-171434" defTabSz="550746">
              <a:lnSpc>
                <a:spcPts val="1950"/>
              </a:lnSpc>
              <a:buClr>
                <a:schemeClr val="bg1"/>
              </a:buClr>
              <a:buFont typeface=".Hiragino Kaku Gothic Interface W3"/>
              <a:buChar char="▪"/>
              <a:defRPr sz="1500" b="0" i="0">
                <a:solidFill>
                  <a:schemeClr val="bg1"/>
                </a:solidFill>
                <a:latin typeface="Arial Nova Light" panose="020F0302020204030204" pitchFamily="34" charset="0"/>
                <a:cs typeface="Arial Nova Light" panose="020F0302020204030204" pitchFamily="34" charset="0"/>
              </a:defRPr>
            </a:lvl3pPr>
            <a:lvl4pPr marL="1285747" indent="-257150" defTabSz="550746">
              <a:lnSpc>
                <a:spcPts val="1950"/>
              </a:lnSpc>
              <a:buSzPct val="100000"/>
              <a:buFont typeface=".Hiragino Kaku Gothic Interface W3"/>
              <a:buChar char="▫"/>
              <a:defRPr sz="1500" b="0" i="0">
                <a:solidFill>
                  <a:schemeClr val="bg1"/>
                </a:solidFill>
                <a:latin typeface="Arial Nova Light" panose="020F0302020204030204" pitchFamily="34" charset="0"/>
                <a:cs typeface="Arial Nova Light" panose="020F0302020204030204" pitchFamily="34" charset="0"/>
              </a:defRPr>
            </a:lvl4pPr>
            <a:lvl5pPr marL="1657205" indent="-285743">
              <a:buFont typeface="Arial" panose="020B0604020202020204" pitchFamily="34" charset="0"/>
              <a:buChar char="•"/>
              <a:defRPr sz="1500" b="0" i="0">
                <a:solidFill>
                  <a:schemeClr val="bg1"/>
                </a:solidFill>
                <a:latin typeface="Arial Nova Light" panose="020F0302020204030204" pitchFamily="34" charset="0"/>
                <a:cs typeface="Arial Nova Light" panose="020F030202020403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10" name="Title 9">
            <a:extLst>
              <a:ext uri="{FF2B5EF4-FFF2-40B4-BE49-F238E27FC236}">
                <a16:creationId xmlns:a16="http://schemas.microsoft.com/office/drawing/2014/main" id="{3FD2A01C-CB6E-7A17-878B-ECF9B6B6572C}"/>
              </a:ext>
            </a:extLst>
          </p:cNvPr>
          <p:cNvSpPr>
            <a:spLocks noGrp="1"/>
          </p:cNvSpPr>
          <p:nvPr>
            <p:ph type="title"/>
          </p:nvPr>
        </p:nvSpPr>
        <p:spPr>
          <a:xfrm>
            <a:off x="1660725" y="1091674"/>
            <a:ext cx="5827116" cy="687344"/>
          </a:xfrm>
          <a:prstGeom prst="rect">
            <a:avLst/>
          </a:prstGeom>
        </p:spPr>
        <p:txBody>
          <a:bodyPr anchor="b"/>
          <a:lstStyle>
            <a:lvl1pPr>
              <a:lnSpc>
                <a:spcPts val="2850"/>
              </a:lnSpc>
              <a:defRPr sz="2250" b="0" i="0">
                <a:solidFill>
                  <a:schemeClr val="bg1"/>
                </a:solidFill>
                <a:latin typeface="Arial Nova Light" panose="020F0302020204030204" pitchFamily="34" charset="0"/>
                <a:cs typeface="Arial Nova Light" panose="020F0302020204030204" pitchFamily="34" charset="0"/>
              </a:defRPr>
            </a:lvl1pPr>
          </a:lstStyle>
          <a:p>
            <a:r>
              <a:rPr lang="en-GB"/>
              <a:t>Click to edit Master title style</a:t>
            </a:r>
            <a:endParaRPr lang="en-NO"/>
          </a:p>
        </p:txBody>
      </p:sp>
      <p:pic>
        <p:nvPicPr>
          <p:cNvPr id="2" name="Graphic 1">
            <a:extLst>
              <a:ext uri="{FF2B5EF4-FFF2-40B4-BE49-F238E27FC236}">
                <a16:creationId xmlns:a16="http://schemas.microsoft.com/office/drawing/2014/main" id="{4D0D6FE5-5ED8-2A08-1825-DDCD645346F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7648" y="195267"/>
            <a:ext cx="783431" cy="372863"/>
          </a:xfrm>
          <a:prstGeom prst="rect">
            <a:avLst/>
          </a:prstGeom>
        </p:spPr>
      </p:pic>
    </p:spTree>
    <p:extLst>
      <p:ext uri="{BB962C8B-B14F-4D97-AF65-F5344CB8AC3E}">
        <p14:creationId xmlns:p14="http://schemas.microsoft.com/office/powerpoint/2010/main" val="358040544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guide id="3" pos="1043">
          <p15:clr>
            <a:srgbClr val="FBAE40"/>
          </p15:clr>
        </p15:guide>
        <p15:guide id="4" pos="4717">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Speaker page">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723ECA9-136C-4A41-B9BC-CE4DACF701F2}"/>
              </a:ext>
            </a:extLst>
          </p:cNvPr>
          <p:cNvSpPr>
            <a:spLocks noGrp="1"/>
          </p:cNvSpPr>
          <p:nvPr>
            <p:ph type="title"/>
          </p:nvPr>
        </p:nvSpPr>
        <p:spPr>
          <a:xfrm>
            <a:off x="861060" y="1851133"/>
            <a:ext cx="7414260" cy="953690"/>
          </a:xfrm>
          <a:prstGeom prst="rect">
            <a:avLst/>
          </a:prstGeom>
        </p:spPr>
        <p:txBody>
          <a:bodyPr anchor="b"/>
          <a:lstStyle>
            <a:lvl1pPr algn="ctr">
              <a:lnSpc>
                <a:spcPts val="3150"/>
              </a:lnSpc>
              <a:defRPr sz="2625" b="0" i="0">
                <a:solidFill>
                  <a:srgbClr val="FF3544"/>
                </a:solidFill>
                <a:latin typeface="Arial Nova Light" panose="020F0302020204030204" pitchFamily="34" charset="0"/>
                <a:cs typeface="Arial Nova Light" panose="020F0302020204030204" pitchFamily="34" charset="0"/>
              </a:defRPr>
            </a:lvl1pPr>
          </a:lstStyle>
          <a:p>
            <a:r>
              <a:rPr lang="en-GB"/>
              <a:t>Click to edit Master title style</a:t>
            </a:r>
            <a:endParaRPr lang="en-NO"/>
          </a:p>
        </p:txBody>
      </p:sp>
      <p:pic>
        <p:nvPicPr>
          <p:cNvPr id="4" name="Graphic 3">
            <a:extLst>
              <a:ext uri="{FF2B5EF4-FFF2-40B4-BE49-F238E27FC236}">
                <a16:creationId xmlns:a16="http://schemas.microsoft.com/office/drawing/2014/main" id="{18B6C61D-7215-22F7-D274-5D2121EB540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97648" y="195267"/>
            <a:ext cx="783431" cy="372863"/>
          </a:xfrm>
          <a:prstGeom prst="rect">
            <a:avLst/>
          </a:prstGeom>
        </p:spPr>
      </p:pic>
      <p:sp>
        <p:nvSpPr>
          <p:cNvPr id="5" name="Text Placeholder 4">
            <a:extLst>
              <a:ext uri="{FF2B5EF4-FFF2-40B4-BE49-F238E27FC236}">
                <a16:creationId xmlns:a16="http://schemas.microsoft.com/office/drawing/2014/main" id="{8F52E291-E4A3-E1CE-6560-5943A9CA7549}"/>
              </a:ext>
            </a:extLst>
          </p:cNvPr>
          <p:cNvSpPr>
            <a:spLocks noGrp="1"/>
          </p:cNvSpPr>
          <p:nvPr>
            <p:ph type="body" sz="quarter" idx="10"/>
          </p:nvPr>
        </p:nvSpPr>
        <p:spPr>
          <a:xfrm>
            <a:off x="845348" y="2877742"/>
            <a:ext cx="7425929" cy="623888"/>
          </a:xfrm>
          <a:prstGeom prst="rect">
            <a:avLst/>
          </a:prstGeom>
        </p:spPr>
        <p:txBody>
          <a:bodyPr/>
          <a:lstStyle>
            <a:lvl1pPr marL="0" indent="0" algn="ctr">
              <a:buNone/>
              <a:defRPr sz="1800" b="0" i="0">
                <a:solidFill>
                  <a:schemeClr val="bg1"/>
                </a:solidFill>
                <a:latin typeface="Arial Nova Light" panose="020F0302020204030204" pitchFamily="34" charset="0"/>
                <a:cs typeface="Arial Nova Light" panose="020F0302020204030204" pitchFamily="34" charset="0"/>
              </a:defRPr>
            </a:lvl1pPr>
          </a:lstStyle>
          <a:p>
            <a:pPr lvl="0"/>
            <a:r>
              <a:rPr lang="en-GB"/>
              <a:t>Click to edit Master text styles</a:t>
            </a:r>
          </a:p>
        </p:txBody>
      </p:sp>
    </p:spTree>
    <p:extLst>
      <p:ext uri="{BB962C8B-B14F-4D97-AF65-F5344CB8AC3E}">
        <p14:creationId xmlns:p14="http://schemas.microsoft.com/office/powerpoint/2010/main" val="4180697753"/>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hapter page">
    <p:bg>
      <p:bgPr>
        <a:solidFill>
          <a:srgbClr val="0D000D"/>
        </a:solidFill>
        <a:effectLst/>
      </p:bgPr>
    </p:bg>
    <p:spTree>
      <p:nvGrpSpPr>
        <p:cNvPr id="1" name=""/>
        <p:cNvGrpSpPr/>
        <p:nvPr/>
      </p:nvGrpSpPr>
      <p:grpSpPr>
        <a:xfrm>
          <a:off x="0" y="0"/>
          <a:ext cx="0" cy="0"/>
          <a:chOff x="0" y="0"/>
          <a:chExt cx="0" cy="0"/>
        </a:xfrm>
      </p:grpSpPr>
      <p:pic>
        <p:nvPicPr>
          <p:cNvPr id="3" name="Picture 2" descr="A black and purple logo&#10;&#10;Description automatically generated">
            <a:extLst>
              <a:ext uri="{FF2B5EF4-FFF2-40B4-BE49-F238E27FC236}">
                <a16:creationId xmlns:a16="http://schemas.microsoft.com/office/drawing/2014/main" id="{265B0608-A405-A393-838C-A03B8311B61C}"/>
              </a:ext>
            </a:extLst>
          </p:cNvPr>
          <p:cNvPicPr>
            <a:picLocks noChangeAspect="1"/>
          </p:cNvPicPr>
          <p:nvPr userDrawn="1"/>
        </p:nvPicPr>
        <p:blipFill>
          <a:blip r:embed="rId2"/>
          <a:stretch>
            <a:fillRect/>
          </a:stretch>
        </p:blipFill>
        <p:spPr>
          <a:xfrm>
            <a:off x="0" y="4515966"/>
            <a:ext cx="975359" cy="457200"/>
          </a:xfrm>
          <a:prstGeom prst="rect">
            <a:avLst/>
          </a:prstGeom>
        </p:spPr>
      </p:pic>
      <p:sp>
        <p:nvSpPr>
          <p:cNvPr id="4" name="Title 1">
            <a:extLst>
              <a:ext uri="{FF2B5EF4-FFF2-40B4-BE49-F238E27FC236}">
                <a16:creationId xmlns:a16="http://schemas.microsoft.com/office/drawing/2014/main" id="{D8F95C4E-1091-4AFC-A458-56779C01DEE1}"/>
              </a:ext>
            </a:extLst>
          </p:cNvPr>
          <p:cNvSpPr>
            <a:spLocks noGrp="1"/>
          </p:cNvSpPr>
          <p:nvPr>
            <p:ph type="ctrTitle"/>
          </p:nvPr>
        </p:nvSpPr>
        <p:spPr>
          <a:xfrm>
            <a:off x="539552" y="1995686"/>
            <a:ext cx="8064896" cy="720080"/>
          </a:xfrm>
        </p:spPr>
        <p:txBody>
          <a:bodyPr>
            <a:normAutofit/>
          </a:bodyPr>
          <a:lstStyle>
            <a:lvl1pPr algn="ctr">
              <a:defRPr sz="2800">
                <a:solidFill>
                  <a:srgbClr val="F121E9"/>
                </a:solidFill>
                <a:latin typeface="+mj-lt"/>
              </a:defRPr>
            </a:lvl1pPr>
          </a:lstStyle>
          <a:p>
            <a:r>
              <a:rPr lang="nb-NO"/>
              <a:t>Klikk for å redigere tittelstil</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peaker page">
    <p:bg>
      <p:bgPr>
        <a:solidFill>
          <a:srgbClr val="0D000D"/>
        </a:solidFill>
        <a:effectLst/>
      </p:bgPr>
    </p:bg>
    <p:spTree>
      <p:nvGrpSpPr>
        <p:cNvPr id="1" name=""/>
        <p:cNvGrpSpPr/>
        <p:nvPr/>
      </p:nvGrpSpPr>
      <p:grpSpPr>
        <a:xfrm>
          <a:off x="0" y="0"/>
          <a:ext cx="0" cy="0"/>
          <a:chOff x="0" y="0"/>
          <a:chExt cx="0" cy="0"/>
        </a:xfrm>
      </p:grpSpPr>
      <p:pic>
        <p:nvPicPr>
          <p:cNvPr id="3" name="Picture 2" descr="A black and purple logo&#10;&#10;Description automatically generated">
            <a:extLst>
              <a:ext uri="{FF2B5EF4-FFF2-40B4-BE49-F238E27FC236}">
                <a16:creationId xmlns:a16="http://schemas.microsoft.com/office/drawing/2014/main" id="{C0F3C930-DF29-CC23-D721-527177DFE095}"/>
              </a:ext>
            </a:extLst>
          </p:cNvPr>
          <p:cNvPicPr>
            <a:picLocks noChangeAspect="1"/>
          </p:cNvPicPr>
          <p:nvPr userDrawn="1"/>
        </p:nvPicPr>
        <p:blipFill>
          <a:blip r:embed="rId2"/>
          <a:stretch>
            <a:fillRect/>
          </a:stretch>
        </p:blipFill>
        <p:spPr>
          <a:xfrm>
            <a:off x="0" y="4515966"/>
            <a:ext cx="975359" cy="457200"/>
          </a:xfrm>
          <a:prstGeom prst="rect">
            <a:avLst/>
          </a:prstGeom>
        </p:spPr>
      </p:pic>
      <p:sp>
        <p:nvSpPr>
          <p:cNvPr id="2" name="Title 1"/>
          <p:cNvSpPr>
            <a:spLocks noGrp="1"/>
          </p:cNvSpPr>
          <p:nvPr>
            <p:ph type="ctrTitle"/>
          </p:nvPr>
        </p:nvSpPr>
        <p:spPr>
          <a:xfrm>
            <a:off x="539552" y="1995686"/>
            <a:ext cx="8064896" cy="720080"/>
          </a:xfrm>
        </p:spPr>
        <p:txBody>
          <a:bodyPr>
            <a:normAutofit/>
          </a:bodyPr>
          <a:lstStyle>
            <a:lvl1pPr algn="ctr">
              <a:defRPr sz="2800">
                <a:solidFill>
                  <a:srgbClr val="F121E9"/>
                </a:solidFill>
                <a:latin typeface="+mj-lt"/>
              </a:defRPr>
            </a:lvl1pPr>
          </a:lstStyle>
          <a:p>
            <a:r>
              <a:rPr lang="nb-NO"/>
              <a:t>Klikk for å redigere tittelstil</a:t>
            </a:r>
            <a:endParaRPr lang="en-US"/>
          </a:p>
        </p:txBody>
      </p:sp>
      <p:sp>
        <p:nvSpPr>
          <p:cNvPr id="5" name="Plassholder for tekst 3">
            <a:extLst>
              <a:ext uri="{FF2B5EF4-FFF2-40B4-BE49-F238E27FC236}">
                <a16:creationId xmlns:a16="http://schemas.microsoft.com/office/drawing/2014/main" id="{1CD8EA4B-13CD-40B4-BDDD-B2F23644D47A}"/>
              </a:ext>
            </a:extLst>
          </p:cNvPr>
          <p:cNvSpPr>
            <a:spLocks noGrp="1"/>
          </p:cNvSpPr>
          <p:nvPr>
            <p:ph type="body" sz="quarter" idx="10" hasCustomPrompt="1"/>
          </p:nvPr>
        </p:nvSpPr>
        <p:spPr>
          <a:xfrm>
            <a:off x="539552" y="2931791"/>
            <a:ext cx="8064896" cy="432048"/>
          </a:xfrm>
        </p:spPr>
        <p:txBody>
          <a:bodyPr/>
          <a:lstStyle>
            <a:lvl1pPr marL="0" indent="0" algn="ctr">
              <a:buClr>
                <a:srgbClr val="FDBA12"/>
              </a:buClr>
              <a:buFontTx/>
              <a:buNone/>
              <a:defRPr baseline="0">
                <a:solidFill>
                  <a:schemeClr val="bg1">
                    <a:lumMod val="95000"/>
                  </a:schemeClr>
                </a:solidFill>
                <a:latin typeface="+mj-lt"/>
                <a:cs typeface="Museo Sans 100"/>
              </a:defRPr>
            </a:lvl1pPr>
            <a:lvl2pPr marL="457200" indent="0">
              <a:buClr>
                <a:srgbClr val="FDBA12"/>
              </a:buClr>
              <a:buFontTx/>
              <a:buNone/>
              <a:defRPr baseline="0">
                <a:solidFill>
                  <a:schemeClr val="bg1"/>
                </a:solidFill>
                <a:latin typeface="IBM Plex Sans" panose="020B0503050203000203" pitchFamily="34" charset="0"/>
                <a:cs typeface="Museo Sans 100"/>
              </a:defRPr>
            </a:lvl2pPr>
            <a:lvl3pPr marL="914400" indent="0">
              <a:buClr>
                <a:srgbClr val="FDBA12"/>
              </a:buClr>
              <a:buFontTx/>
              <a:buNone/>
              <a:defRPr baseline="0">
                <a:solidFill>
                  <a:schemeClr val="bg1"/>
                </a:solidFill>
                <a:latin typeface="IBM Plex Sans" panose="020B0503050203000203" pitchFamily="34" charset="0"/>
                <a:cs typeface="Museo Sans 100"/>
              </a:defRPr>
            </a:lvl3pPr>
            <a:lvl4pPr marL="1371600" indent="0">
              <a:buClr>
                <a:srgbClr val="FDBA12"/>
              </a:buClr>
              <a:buFontTx/>
              <a:buNone/>
              <a:defRPr baseline="0">
                <a:solidFill>
                  <a:schemeClr val="bg1"/>
                </a:solidFill>
                <a:latin typeface="IBM Plex Sans" panose="020B0503050203000203" pitchFamily="34" charset="0"/>
                <a:cs typeface="Museo Sans 100"/>
              </a:defRPr>
            </a:lvl4pPr>
            <a:lvl5pPr marL="1828800" indent="0">
              <a:buClr>
                <a:srgbClr val="FDBA12"/>
              </a:buClr>
              <a:buFontTx/>
              <a:buNone/>
              <a:defRPr baseline="0">
                <a:solidFill>
                  <a:schemeClr val="bg1"/>
                </a:solidFill>
                <a:latin typeface="IBM Plex Sans" panose="020B0503050203000203" pitchFamily="34" charset="0"/>
                <a:cs typeface="Museo Sans 100"/>
              </a:defRPr>
            </a:lvl5pPr>
          </a:lstStyle>
          <a:p>
            <a:pPr lvl="0"/>
            <a:r>
              <a:rPr lang="nb-NO"/>
              <a:t>Klikk for å redigere tekststiler i malen</a:t>
            </a:r>
          </a:p>
        </p:txBody>
      </p:sp>
    </p:spTree>
    <p:extLst>
      <p:ext uri="{BB962C8B-B14F-4D97-AF65-F5344CB8AC3E}">
        <p14:creationId xmlns:p14="http://schemas.microsoft.com/office/powerpoint/2010/main" val="2111475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age DARK">
    <p:bg>
      <p:bgPr>
        <a:solidFill>
          <a:srgbClr val="0D000D"/>
        </a:solidFill>
        <a:effectLst/>
      </p:bgPr>
    </p:bg>
    <p:spTree>
      <p:nvGrpSpPr>
        <p:cNvPr id="1" name=""/>
        <p:cNvGrpSpPr/>
        <p:nvPr/>
      </p:nvGrpSpPr>
      <p:grpSpPr>
        <a:xfrm>
          <a:off x="0" y="0"/>
          <a:ext cx="0" cy="0"/>
          <a:chOff x="0" y="0"/>
          <a:chExt cx="0" cy="0"/>
        </a:xfrm>
      </p:grpSpPr>
      <p:pic>
        <p:nvPicPr>
          <p:cNvPr id="3" name="Picture 2" descr="A black and purple logo&#10;&#10;Description automatically generated">
            <a:extLst>
              <a:ext uri="{FF2B5EF4-FFF2-40B4-BE49-F238E27FC236}">
                <a16:creationId xmlns:a16="http://schemas.microsoft.com/office/drawing/2014/main" id="{7F589475-2745-40BF-FCDC-899D8C178177}"/>
              </a:ext>
            </a:extLst>
          </p:cNvPr>
          <p:cNvPicPr>
            <a:picLocks noChangeAspect="1"/>
          </p:cNvPicPr>
          <p:nvPr userDrawn="1"/>
        </p:nvPicPr>
        <p:blipFill>
          <a:blip r:embed="rId2"/>
          <a:stretch>
            <a:fillRect/>
          </a:stretch>
        </p:blipFill>
        <p:spPr>
          <a:xfrm>
            <a:off x="0" y="4515966"/>
            <a:ext cx="975359" cy="457200"/>
          </a:xfrm>
          <a:prstGeom prst="rect">
            <a:avLst/>
          </a:prstGeom>
        </p:spPr>
      </p:pic>
      <p:sp>
        <p:nvSpPr>
          <p:cNvPr id="2" name="Title 1"/>
          <p:cNvSpPr>
            <a:spLocks noGrp="1"/>
          </p:cNvSpPr>
          <p:nvPr>
            <p:ph type="title"/>
          </p:nvPr>
        </p:nvSpPr>
        <p:spPr/>
        <p:txBody>
          <a:bodyPr/>
          <a:lstStyle>
            <a:lvl1pPr algn="ctr">
              <a:defRPr baseline="0">
                <a:solidFill>
                  <a:schemeClr val="bg1">
                    <a:lumMod val="95000"/>
                  </a:schemeClr>
                </a:solidFill>
                <a:latin typeface="+mj-lt"/>
              </a:defRPr>
            </a:lvl1pPr>
          </a:lstStyle>
          <a:p>
            <a:r>
              <a:rPr lang="nb-NO"/>
              <a:t>Klikk for å redigere tittelstil</a:t>
            </a:r>
            <a:endParaRPr lang="en-US"/>
          </a:p>
        </p:txBody>
      </p:sp>
      <p:sp>
        <p:nvSpPr>
          <p:cNvPr id="4" name="Plassholder for tekst 3"/>
          <p:cNvSpPr>
            <a:spLocks noGrp="1"/>
          </p:cNvSpPr>
          <p:nvPr>
            <p:ph type="body" sz="quarter" idx="10"/>
          </p:nvPr>
        </p:nvSpPr>
        <p:spPr>
          <a:xfrm>
            <a:off x="457200" y="1563688"/>
            <a:ext cx="8229600" cy="2663825"/>
          </a:xfrm>
        </p:spPr>
        <p:txBody>
          <a:bodyPr/>
          <a:lstStyle>
            <a:lvl1pPr>
              <a:buClr>
                <a:srgbClr val="FFF9A9"/>
              </a:buClr>
              <a:defRPr baseline="0">
                <a:solidFill>
                  <a:schemeClr val="bg1">
                    <a:lumMod val="95000"/>
                  </a:schemeClr>
                </a:solidFill>
                <a:latin typeface="+mj-lt"/>
                <a:cs typeface="Museo Sans 100"/>
              </a:defRPr>
            </a:lvl1pPr>
            <a:lvl2pPr>
              <a:buClr>
                <a:srgbClr val="FFF9A9"/>
              </a:buClr>
              <a:defRPr baseline="0">
                <a:solidFill>
                  <a:schemeClr val="bg1">
                    <a:lumMod val="95000"/>
                  </a:schemeClr>
                </a:solidFill>
                <a:latin typeface="IBM Plex Sans" panose="020B0503050203000203" pitchFamily="34" charset="0"/>
                <a:cs typeface="Museo Sans 100"/>
              </a:defRPr>
            </a:lvl2pPr>
            <a:lvl3pPr>
              <a:buClr>
                <a:srgbClr val="FFF9A9"/>
              </a:buClr>
              <a:defRPr baseline="0">
                <a:solidFill>
                  <a:schemeClr val="bg1">
                    <a:lumMod val="95000"/>
                  </a:schemeClr>
                </a:solidFill>
                <a:latin typeface="IBM Plex Sans" panose="020B0503050203000203" pitchFamily="34" charset="0"/>
                <a:cs typeface="Museo Sans 100"/>
              </a:defRPr>
            </a:lvl3pPr>
            <a:lvl4pPr>
              <a:buClr>
                <a:srgbClr val="FFF9A9"/>
              </a:buClr>
              <a:defRPr baseline="0">
                <a:solidFill>
                  <a:schemeClr val="bg1">
                    <a:lumMod val="95000"/>
                  </a:schemeClr>
                </a:solidFill>
                <a:latin typeface="IBM Plex Sans" panose="020B0503050203000203" pitchFamily="34" charset="0"/>
                <a:cs typeface="Museo Sans 100"/>
              </a:defRPr>
            </a:lvl4pPr>
            <a:lvl5pPr>
              <a:buClr>
                <a:srgbClr val="FFF9A9"/>
              </a:buClr>
              <a:defRPr baseline="0">
                <a:solidFill>
                  <a:schemeClr val="bg1">
                    <a:lumMod val="95000"/>
                  </a:schemeClr>
                </a:solidFill>
                <a:latin typeface="IBM Plex Sans" panose="020B0503050203000203" pitchFamily="34" charset="0"/>
                <a:cs typeface="Museo Sans 100"/>
              </a:defRPr>
            </a:lvl5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age DARK media right">
    <p:bg>
      <p:bgPr>
        <a:solidFill>
          <a:srgbClr val="0D000D"/>
        </a:solidFill>
        <a:effectLst/>
      </p:bgPr>
    </p:bg>
    <p:spTree>
      <p:nvGrpSpPr>
        <p:cNvPr id="1" name=""/>
        <p:cNvGrpSpPr/>
        <p:nvPr/>
      </p:nvGrpSpPr>
      <p:grpSpPr>
        <a:xfrm>
          <a:off x="0" y="0"/>
          <a:ext cx="0" cy="0"/>
          <a:chOff x="0" y="0"/>
          <a:chExt cx="0" cy="0"/>
        </a:xfrm>
      </p:grpSpPr>
      <p:pic>
        <p:nvPicPr>
          <p:cNvPr id="3" name="Picture 2" descr="A black and purple logo&#10;&#10;Description automatically generated">
            <a:extLst>
              <a:ext uri="{FF2B5EF4-FFF2-40B4-BE49-F238E27FC236}">
                <a16:creationId xmlns:a16="http://schemas.microsoft.com/office/drawing/2014/main" id="{AF8E0330-C9E2-10D2-8A9C-DDB999F15C8E}"/>
              </a:ext>
            </a:extLst>
          </p:cNvPr>
          <p:cNvPicPr>
            <a:picLocks noChangeAspect="1"/>
          </p:cNvPicPr>
          <p:nvPr userDrawn="1"/>
        </p:nvPicPr>
        <p:blipFill>
          <a:blip r:embed="rId2"/>
          <a:stretch>
            <a:fillRect/>
          </a:stretch>
        </p:blipFill>
        <p:spPr>
          <a:xfrm>
            <a:off x="0" y="4515966"/>
            <a:ext cx="975359" cy="457200"/>
          </a:xfrm>
          <a:prstGeom prst="rect">
            <a:avLst/>
          </a:prstGeom>
        </p:spPr>
      </p:pic>
      <p:sp>
        <p:nvSpPr>
          <p:cNvPr id="2" name="Title 1"/>
          <p:cNvSpPr>
            <a:spLocks noGrp="1"/>
          </p:cNvSpPr>
          <p:nvPr>
            <p:ph type="title"/>
          </p:nvPr>
        </p:nvSpPr>
        <p:spPr/>
        <p:txBody>
          <a:bodyPr/>
          <a:lstStyle>
            <a:lvl1pPr algn="ctr">
              <a:defRPr baseline="0">
                <a:solidFill>
                  <a:schemeClr val="bg1">
                    <a:lumMod val="95000"/>
                  </a:schemeClr>
                </a:solidFill>
                <a:latin typeface="+mj-lt"/>
              </a:defRPr>
            </a:lvl1pPr>
          </a:lstStyle>
          <a:p>
            <a:r>
              <a:rPr lang="nb-NO"/>
              <a:t>Klikk for å redigere tittelstil</a:t>
            </a:r>
            <a:endParaRPr lang="en-US"/>
          </a:p>
        </p:txBody>
      </p:sp>
      <p:sp>
        <p:nvSpPr>
          <p:cNvPr id="4" name="Plassholder for tekst 3"/>
          <p:cNvSpPr>
            <a:spLocks noGrp="1"/>
          </p:cNvSpPr>
          <p:nvPr>
            <p:ph type="body" sz="quarter" idx="10"/>
          </p:nvPr>
        </p:nvSpPr>
        <p:spPr>
          <a:xfrm>
            <a:off x="457200" y="1563688"/>
            <a:ext cx="4042792" cy="2663825"/>
          </a:xfrm>
        </p:spPr>
        <p:txBody>
          <a:bodyPr/>
          <a:lstStyle>
            <a:lvl1pPr>
              <a:buClr>
                <a:srgbClr val="FFF9A9"/>
              </a:buClr>
              <a:defRPr baseline="0">
                <a:solidFill>
                  <a:schemeClr val="bg1">
                    <a:lumMod val="95000"/>
                  </a:schemeClr>
                </a:solidFill>
                <a:latin typeface="+mj-lt"/>
                <a:cs typeface="Museo Sans 100"/>
              </a:defRPr>
            </a:lvl1pPr>
            <a:lvl2pPr>
              <a:buClr>
                <a:srgbClr val="FFF9A9"/>
              </a:buClr>
              <a:defRPr baseline="0">
                <a:solidFill>
                  <a:schemeClr val="bg1">
                    <a:lumMod val="95000"/>
                  </a:schemeClr>
                </a:solidFill>
                <a:latin typeface="+mj-lt"/>
                <a:cs typeface="Museo Sans 100"/>
              </a:defRPr>
            </a:lvl2pPr>
            <a:lvl3pPr>
              <a:buClr>
                <a:srgbClr val="FFF9A9"/>
              </a:buClr>
              <a:defRPr baseline="0">
                <a:solidFill>
                  <a:schemeClr val="bg1">
                    <a:lumMod val="95000"/>
                  </a:schemeClr>
                </a:solidFill>
                <a:latin typeface="+mj-lt"/>
                <a:cs typeface="Museo Sans 100"/>
              </a:defRPr>
            </a:lvl3pPr>
            <a:lvl4pPr>
              <a:buClr>
                <a:srgbClr val="FFF9A9"/>
              </a:buClr>
              <a:defRPr baseline="0">
                <a:solidFill>
                  <a:schemeClr val="bg1">
                    <a:lumMod val="95000"/>
                  </a:schemeClr>
                </a:solidFill>
                <a:latin typeface="+mj-lt"/>
                <a:cs typeface="Museo Sans 100"/>
              </a:defRPr>
            </a:lvl4pPr>
            <a:lvl5pPr>
              <a:buClr>
                <a:srgbClr val="FFF9A9"/>
              </a:buClr>
              <a:defRPr baseline="0">
                <a:solidFill>
                  <a:schemeClr val="bg1">
                    <a:lumMod val="95000"/>
                  </a:schemeClr>
                </a:solidFill>
                <a:latin typeface="+mj-lt"/>
                <a:cs typeface="Museo Sans 100"/>
              </a:defRPr>
            </a:lvl5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8" name="Picture Placeholder 6">
            <a:extLst>
              <a:ext uri="{FF2B5EF4-FFF2-40B4-BE49-F238E27FC236}">
                <a16:creationId xmlns:a16="http://schemas.microsoft.com/office/drawing/2014/main" id="{C619DA90-5716-16E7-D0C6-E0AD562F6B2B}"/>
              </a:ext>
            </a:extLst>
          </p:cNvPr>
          <p:cNvSpPr>
            <a:spLocks noGrp="1"/>
          </p:cNvSpPr>
          <p:nvPr>
            <p:ph type="pic" sz="quarter" idx="11"/>
          </p:nvPr>
        </p:nvSpPr>
        <p:spPr>
          <a:xfrm>
            <a:off x="4716463" y="1563688"/>
            <a:ext cx="3970337" cy="2663825"/>
          </a:xfrm>
        </p:spPr>
        <p:txBody>
          <a:bodyPr/>
          <a:lstStyle>
            <a:lvl1pPr>
              <a:buClr>
                <a:srgbClr val="FFF9A9"/>
              </a:buClr>
              <a:defRPr>
                <a:solidFill>
                  <a:schemeClr val="bg1">
                    <a:lumMod val="95000"/>
                  </a:schemeClr>
                </a:solidFill>
                <a:latin typeface="+mj-lt"/>
              </a:defRPr>
            </a:lvl1pPr>
          </a:lstStyle>
          <a:p>
            <a:endParaRPr lang="en-US"/>
          </a:p>
        </p:txBody>
      </p:sp>
    </p:spTree>
    <p:extLst>
      <p:ext uri="{BB962C8B-B14F-4D97-AF65-F5344CB8AC3E}">
        <p14:creationId xmlns:p14="http://schemas.microsoft.com/office/powerpoint/2010/main" val="3021604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age WHITE">
    <p:bg>
      <p:bgPr>
        <a:solidFill>
          <a:schemeClr val="bg1">
            <a:lumMod val="95000"/>
          </a:schemeClr>
        </a:solidFill>
        <a:effectLst/>
      </p:bgPr>
    </p:bg>
    <p:spTree>
      <p:nvGrpSpPr>
        <p:cNvPr id="1" name=""/>
        <p:cNvGrpSpPr/>
        <p:nvPr/>
      </p:nvGrpSpPr>
      <p:grpSpPr>
        <a:xfrm>
          <a:off x="0" y="0"/>
          <a:ext cx="0" cy="0"/>
          <a:chOff x="0" y="0"/>
          <a:chExt cx="0" cy="0"/>
        </a:xfrm>
      </p:grpSpPr>
      <p:pic>
        <p:nvPicPr>
          <p:cNvPr id="3" name="Picture 2" descr="A black background with purple and black lines&#10;&#10;Description automatically generated">
            <a:extLst>
              <a:ext uri="{FF2B5EF4-FFF2-40B4-BE49-F238E27FC236}">
                <a16:creationId xmlns:a16="http://schemas.microsoft.com/office/drawing/2014/main" id="{B25522F6-24AE-3935-A442-BE22B446AE37}"/>
              </a:ext>
            </a:extLst>
          </p:cNvPr>
          <p:cNvPicPr>
            <a:picLocks noChangeAspect="1"/>
          </p:cNvPicPr>
          <p:nvPr userDrawn="1"/>
        </p:nvPicPr>
        <p:blipFill>
          <a:blip r:embed="rId2"/>
          <a:stretch>
            <a:fillRect/>
          </a:stretch>
        </p:blipFill>
        <p:spPr>
          <a:xfrm>
            <a:off x="0" y="4515966"/>
            <a:ext cx="975359" cy="457200"/>
          </a:xfrm>
          <a:prstGeom prst="rect">
            <a:avLst/>
          </a:prstGeom>
        </p:spPr>
      </p:pic>
      <p:sp>
        <p:nvSpPr>
          <p:cNvPr id="2" name="Title 1"/>
          <p:cNvSpPr>
            <a:spLocks noGrp="1"/>
          </p:cNvSpPr>
          <p:nvPr>
            <p:ph type="title"/>
          </p:nvPr>
        </p:nvSpPr>
        <p:spPr/>
        <p:txBody>
          <a:bodyPr/>
          <a:lstStyle>
            <a:lvl1pPr algn="ctr">
              <a:defRPr baseline="0">
                <a:solidFill>
                  <a:srgbClr val="630991"/>
                </a:solidFill>
                <a:latin typeface="+mj-lt"/>
              </a:defRPr>
            </a:lvl1pPr>
          </a:lstStyle>
          <a:p>
            <a:r>
              <a:rPr lang="nb-NO"/>
              <a:t>Klikk for å redigere tittelstil</a:t>
            </a:r>
            <a:endParaRPr lang="en-US"/>
          </a:p>
        </p:txBody>
      </p:sp>
      <p:sp>
        <p:nvSpPr>
          <p:cNvPr id="4" name="Plassholder for tekst 3"/>
          <p:cNvSpPr>
            <a:spLocks noGrp="1"/>
          </p:cNvSpPr>
          <p:nvPr>
            <p:ph type="body" sz="quarter" idx="10"/>
          </p:nvPr>
        </p:nvSpPr>
        <p:spPr>
          <a:xfrm>
            <a:off x="457200" y="1563688"/>
            <a:ext cx="8229600" cy="2663825"/>
          </a:xfrm>
        </p:spPr>
        <p:txBody>
          <a:bodyPr/>
          <a:lstStyle>
            <a:lvl1pPr>
              <a:buClr>
                <a:srgbClr val="444444"/>
              </a:buClr>
              <a:defRPr baseline="0">
                <a:solidFill>
                  <a:srgbClr val="630991"/>
                </a:solidFill>
                <a:latin typeface="+mj-lt"/>
                <a:cs typeface="Museo Sans 100"/>
              </a:defRPr>
            </a:lvl1pPr>
            <a:lvl2pPr>
              <a:buClr>
                <a:srgbClr val="444444"/>
              </a:buClr>
              <a:defRPr baseline="0">
                <a:solidFill>
                  <a:srgbClr val="630991"/>
                </a:solidFill>
                <a:latin typeface="+mj-lt"/>
                <a:cs typeface="Museo Sans 100"/>
              </a:defRPr>
            </a:lvl2pPr>
            <a:lvl3pPr>
              <a:buClr>
                <a:srgbClr val="444444"/>
              </a:buClr>
              <a:defRPr baseline="0">
                <a:solidFill>
                  <a:srgbClr val="630991"/>
                </a:solidFill>
                <a:latin typeface="+mj-lt"/>
                <a:cs typeface="Museo Sans 100"/>
              </a:defRPr>
            </a:lvl3pPr>
            <a:lvl4pPr>
              <a:buClr>
                <a:srgbClr val="444444"/>
              </a:buClr>
              <a:defRPr baseline="0">
                <a:solidFill>
                  <a:srgbClr val="630991"/>
                </a:solidFill>
                <a:latin typeface="+mj-lt"/>
                <a:cs typeface="Museo Sans 100"/>
              </a:defRPr>
            </a:lvl4pPr>
            <a:lvl5pPr>
              <a:buClr>
                <a:srgbClr val="444444"/>
              </a:buClr>
              <a:defRPr baseline="0">
                <a:solidFill>
                  <a:srgbClr val="630991"/>
                </a:solidFill>
                <a:latin typeface="+mj-lt"/>
                <a:cs typeface="Museo Sans 100"/>
              </a:defRPr>
            </a:lvl5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Tree>
    <p:extLst>
      <p:ext uri="{BB962C8B-B14F-4D97-AF65-F5344CB8AC3E}">
        <p14:creationId xmlns:p14="http://schemas.microsoft.com/office/powerpoint/2010/main" val="3943087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age WHITE media right">
    <p:bg>
      <p:bgPr>
        <a:solidFill>
          <a:schemeClr val="bg1">
            <a:lumMod val="95000"/>
          </a:schemeClr>
        </a:solidFill>
        <a:effectLst/>
      </p:bgPr>
    </p:bg>
    <p:spTree>
      <p:nvGrpSpPr>
        <p:cNvPr id="1" name=""/>
        <p:cNvGrpSpPr/>
        <p:nvPr/>
      </p:nvGrpSpPr>
      <p:grpSpPr>
        <a:xfrm>
          <a:off x="0" y="0"/>
          <a:ext cx="0" cy="0"/>
          <a:chOff x="0" y="0"/>
          <a:chExt cx="0" cy="0"/>
        </a:xfrm>
      </p:grpSpPr>
      <p:pic>
        <p:nvPicPr>
          <p:cNvPr id="3" name="Picture 2" descr="A black background with purple and black lines&#10;&#10;Description automatically generated">
            <a:extLst>
              <a:ext uri="{FF2B5EF4-FFF2-40B4-BE49-F238E27FC236}">
                <a16:creationId xmlns:a16="http://schemas.microsoft.com/office/drawing/2014/main" id="{D63E56DF-3D85-33B7-C712-B8DA8466442F}"/>
              </a:ext>
            </a:extLst>
          </p:cNvPr>
          <p:cNvPicPr>
            <a:picLocks noChangeAspect="1"/>
          </p:cNvPicPr>
          <p:nvPr userDrawn="1"/>
        </p:nvPicPr>
        <p:blipFill>
          <a:blip r:embed="rId2"/>
          <a:stretch>
            <a:fillRect/>
          </a:stretch>
        </p:blipFill>
        <p:spPr>
          <a:xfrm>
            <a:off x="0" y="4515966"/>
            <a:ext cx="975359" cy="457200"/>
          </a:xfrm>
          <a:prstGeom prst="rect">
            <a:avLst/>
          </a:prstGeom>
        </p:spPr>
      </p:pic>
      <p:sp>
        <p:nvSpPr>
          <p:cNvPr id="2" name="Title 1"/>
          <p:cNvSpPr>
            <a:spLocks noGrp="1"/>
          </p:cNvSpPr>
          <p:nvPr>
            <p:ph type="title"/>
          </p:nvPr>
        </p:nvSpPr>
        <p:spPr/>
        <p:txBody>
          <a:bodyPr/>
          <a:lstStyle>
            <a:lvl1pPr algn="ctr">
              <a:defRPr baseline="0">
                <a:solidFill>
                  <a:srgbClr val="630991"/>
                </a:solidFill>
                <a:latin typeface="+mj-lt"/>
              </a:defRPr>
            </a:lvl1pPr>
          </a:lstStyle>
          <a:p>
            <a:r>
              <a:rPr lang="nb-NO"/>
              <a:t>Klikk for å redigere tittelstil</a:t>
            </a:r>
            <a:endParaRPr lang="en-US"/>
          </a:p>
        </p:txBody>
      </p:sp>
      <p:sp>
        <p:nvSpPr>
          <p:cNvPr id="4" name="Plassholder for tekst 3"/>
          <p:cNvSpPr>
            <a:spLocks noGrp="1"/>
          </p:cNvSpPr>
          <p:nvPr>
            <p:ph type="body" sz="quarter" idx="10"/>
          </p:nvPr>
        </p:nvSpPr>
        <p:spPr>
          <a:xfrm>
            <a:off x="457200" y="1563688"/>
            <a:ext cx="4114800" cy="2663825"/>
          </a:xfrm>
        </p:spPr>
        <p:txBody>
          <a:bodyPr/>
          <a:lstStyle>
            <a:lvl1pPr>
              <a:buClr>
                <a:srgbClr val="444444"/>
              </a:buClr>
              <a:defRPr baseline="0">
                <a:solidFill>
                  <a:srgbClr val="630991"/>
                </a:solidFill>
                <a:latin typeface="+mj-lt"/>
                <a:cs typeface="Museo Sans 100"/>
              </a:defRPr>
            </a:lvl1pPr>
            <a:lvl2pPr>
              <a:buClr>
                <a:srgbClr val="444444"/>
              </a:buClr>
              <a:defRPr baseline="0">
                <a:solidFill>
                  <a:srgbClr val="630991"/>
                </a:solidFill>
                <a:latin typeface="+mj-lt"/>
                <a:cs typeface="Museo Sans 100"/>
              </a:defRPr>
            </a:lvl2pPr>
            <a:lvl3pPr>
              <a:buClr>
                <a:srgbClr val="444444"/>
              </a:buClr>
              <a:defRPr baseline="0">
                <a:solidFill>
                  <a:srgbClr val="630991"/>
                </a:solidFill>
                <a:latin typeface="+mj-lt"/>
                <a:cs typeface="Museo Sans 100"/>
              </a:defRPr>
            </a:lvl3pPr>
            <a:lvl4pPr>
              <a:buClr>
                <a:srgbClr val="444444"/>
              </a:buClr>
              <a:defRPr baseline="0">
                <a:solidFill>
                  <a:srgbClr val="630991"/>
                </a:solidFill>
                <a:latin typeface="+mj-lt"/>
                <a:cs typeface="Museo Sans 100"/>
              </a:defRPr>
            </a:lvl4pPr>
            <a:lvl5pPr>
              <a:buClr>
                <a:srgbClr val="444444"/>
              </a:buClr>
              <a:defRPr baseline="0">
                <a:solidFill>
                  <a:srgbClr val="630991"/>
                </a:solidFill>
                <a:latin typeface="+mj-lt"/>
                <a:cs typeface="Museo Sans 100"/>
              </a:defRPr>
            </a:lvl5p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p>
        </p:txBody>
      </p:sp>
      <p:sp>
        <p:nvSpPr>
          <p:cNvPr id="6" name="Picture Placeholder 6">
            <a:extLst>
              <a:ext uri="{FF2B5EF4-FFF2-40B4-BE49-F238E27FC236}">
                <a16:creationId xmlns:a16="http://schemas.microsoft.com/office/drawing/2014/main" id="{C01918F4-FC6F-654D-B51C-427897755767}"/>
              </a:ext>
            </a:extLst>
          </p:cNvPr>
          <p:cNvSpPr>
            <a:spLocks noGrp="1"/>
          </p:cNvSpPr>
          <p:nvPr>
            <p:ph type="pic" sz="quarter" idx="11"/>
          </p:nvPr>
        </p:nvSpPr>
        <p:spPr>
          <a:xfrm>
            <a:off x="4716463" y="1563688"/>
            <a:ext cx="3970337" cy="2663825"/>
          </a:xfrm>
        </p:spPr>
        <p:txBody>
          <a:bodyPr/>
          <a:lstStyle>
            <a:lvl1pPr>
              <a:buClr>
                <a:srgbClr val="444444"/>
              </a:buClr>
              <a:defRPr>
                <a:solidFill>
                  <a:srgbClr val="630991"/>
                </a:solidFill>
                <a:latin typeface="+mj-lt"/>
              </a:defRPr>
            </a:lvl1pPr>
          </a:lstStyle>
          <a:p>
            <a:endParaRPr lang="en-US"/>
          </a:p>
        </p:txBody>
      </p:sp>
    </p:spTree>
    <p:extLst>
      <p:ext uri="{BB962C8B-B14F-4D97-AF65-F5344CB8AC3E}">
        <p14:creationId xmlns:p14="http://schemas.microsoft.com/office/powerpoint/2010/main" val="3371785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dia insert">
    <p:bg>
      <p:bgPr>
        <a:solidFill>
          <a:schemeClr val="bg1">
            <a:lumMod val="95000"/>
          </a:schemeClr>
        </a:solidFill>
        <a:effectLst/>
      </p:bgPr>
    </p:bg>
    <p:spTree>
      <p:nvGrpSpPr>
        <p:cNvPr id="1" name=""/>
        <p:cNvGrpSpPr/>
        <p:nvPr/>
      </p:nvGrpSpPr>
      <p:grpSpPr>
        <a:xfrm>
          <a:off x="0" y="0"/>
          <a:ext cx="0" cy="0"/>
          <a:chOff x="0" y="0"/>
          <a:chExt cx="0" cy="0"/>
        </a:xfrm>
      </p:grpSpPr>
      <p:pic>
        <p:nvPicPr>
          <p:cNvPr id="2" name="Picture 1" descr="A black background with purple and black lines&#10;&#10;Description automatically generated">
            <a:extLst>
              <a:ext uri="{FF2B5EF4-FFF2-40B4-BE49-F238E27FC236}">
                <a16:creationId xmlns:a16="http://schemas.microsoft.com/office/drawing/2014/main" id="{DF3CC890-B237-F7D5-EF0E-209EE739BA0C}"/>
              </a:ext>
            </a:extLst>
          </p:cNvPr>
          <p:cNvPicPr>
            <a:picLocks noChangeAspect="1"/>
          </p:cNvPicPr>
          <p:nvPr userDrawn="1"/>
        </p:nvPicPr>
        <p:blipFill>
          <a:blip r:embed="rId2"/>
          <a:stretch>
            <a:fillRect/>
          </a:stretch>
        </p:blipFill>
        <p:spPr>
          <a:xfrm>
            <a:off x="0" y="4515966"/>
            <a:ext cx="975359" cy="457200"/>
          </a:xfrm>
          <a:prstGeom prst="rect">
            <a:avLst/>
          </a:prstGeom>
        </p:spPr>
      </p:pic>
      <p:sp>
        <p:nvSpPr>
          <p:cNvPr id="3" name="Content Placeholder 2">
            <a:extLst>
              <a:ext uri="{FF2B5EF4-FFF2-40B4-BE49-F238E27FC236}">
                <a16:creationId xmlns:a16="http://schemas.microsoft.com/office/drawing/2014/main" id="{6B60A42B-155C-4E38-B2A4-05F9B3773F2D}"/>
              </a:ext>
            </a:extLst>
          </p:cNvPr>
          <p:cNvSpPr>
            <a:spLocks noGrp="1"/>
          </p:cNvSpPr>
          <p:nvPr>
            <p:ph sz="quarter" idx="10"/>
          </p:nvPr>
        </p:nvSpPr>
        <p:spPr>
          <a:xfrm>
            <a:off x="468313" y="411510"/>
            <a:ext cx="8208143" cy="4176464"/>
          </a:xfrm>
        </p:spPr>
        <p:txBody>
          <a:bodyPr/>
          <a:lstStyle>
            <a:lvl1pPr>
              <a:buClr>
                <a:srgbClr val="444444"/>
              </a:buClr>
              <a:defRPr>
                <a:solidFill>
                  <a:srgbClr val="630991"/>
                </a:solidFill>
                <a:latin typeface="+mj-lt"/>
              </a:defRPr>
            </a:lvl1pPr>
            <a:lvl2pPr>
              <a:buClr>
                <a:srgbClr val="444444"/>
              </a:buClr>
              <a:defRPr>
                <a:solidFill>
                  <a:srgbClr val="630991"/>
                </a:solidFill>
                <a:latin typeface="+mj-lt"/>
              </a:defRPr>
            </a:lvl2pPr>
            <a:lvl3pPr>
              <a:buClr>
                <a:srgbClr val="444444"/>
              </a:buClr>
              <a:defRPr>
                <a:solidFill>
                  <a:srgbClr val="630991"/>
                </a:solidFill>
                <a:latin typeface="+mj-lt"/>
              </a:defRPr>
            </a:lvl3pPr>
            <a:lvl4pPr>
              <a:buClr>
                <a:srgbClr val="444444"/>
              </a:buClr>
              <a:defRPr>
                <a:solidFill>
                  <a:srgbClr val="630991"/>
                </a:solidFill>
                <a:latin typeface="+mj-lt"/>
              </a:defRPr>
            </a:lvl4pPr>
            <a:lvl5pPr>
              <a:buClr>
                <a:srgbClr val="444444"/>
              </a:buClr>
              <a:defRPr>
                <a:solidFill>
                  <a:srgbClr val="630991"/>
                </a:solidFill>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2219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hite page">
    <p:bg>
      <p:bgPr>
        <a:solidFill>
          <a:schemeClr val="bg1">
            <a:lumMod val="95000"/>
          </a:schemeClr>
        </a:solidFill>
        <a:effectLst/>
      </p:bgPr>
    </p:bg>
    <p:spTree>
      <p:nvGrpSpPr>
        <p:cNvPr id="1" name=""/>
        <p:cNvGrpSpPr/>
        <p:nvPr/>
      </p:nvGrpSpPr>
      <p:grpSpPr>
        <a:xfrm>
          <a:off x="0" y="0"/>
          <a:ext cx="0" cy="0"/>
          <a:chOff x="0" y="0"/>
          <a:chExt cx="0" cy="0"/>
        </a:xfrm>
      </p:grpSpPr>
      <p:pic>
        <p:nvPicPr>
          <p:cNvPr id="2" name="Picture 1" descr="A black background with purple and black lines&#10;&#10;Description automatically generated">
            <a:extLst>
              <a:ext uri="{FF2B5EF4-FFF2-40B4-BE49-F238E27FC236}">
                <a16:creationId xmlns:a16="http://schemas.microsoft.com/office/drawing/2014/main" id="{044A07C2-0A16-FD94-1ACE-6D002AB3C756}"/>
              </a:ext>
            </a:extLst>
          </p:cNvPr>
          <p:cNvPicPr>
            <a:picLocks noChangeAspect="1"/>
          </p:cNvPicPr>
          <p:nvPr userDrawn="1"/>
        </p:nvPicPr>
        <p:blipFill>
          <a:blip r:embed="rId2"/>
          <a:stretch>
            <a:fillRect/>
          </a:stretch>
        </p:blipFill>
        <p:spPr>
          <a:xfrm>
            <a:off x="0" y="4515966"/>
            <a:ext cx="975359" cy="457200"/>
          </a:xfrm>
          <a:prstGeom prst="rect">
            <a:avLst/>
          </a:prstGeom>
        </p:spPr>
      </p:pic>
    </p:spTree>
    <p:extLst>
      <p:ext uri="{BB962C8B-B14F-4D97-AF65-F5344CB8AC3E}">
        <p14:creationId xmlns:p14="http://schemas.microsoft.com/office/powerpoint/2010/main" val="486876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555526"/>
            <a:ext cx="8229600" cy="914400"/>
          </a:xfrm>
          <a:prstGeom prst="rect">
            <a:avLst/>
          </a:prstGeom>
        </p:spPr>
        <p:txBody>
          <a:bodyPr vert="horz" lIns="91440" tIns="45720" rIns="91440" bIns="45720" rtlCol="0" anchor="ctr">
            <a:normAutofit/>
          </a:bodyPr>
          <a:lstStyle/>
          <a:p>
            <a:r>
              <a:rPr lang="nb-NO"/>
              <a:t>Klikk for å redigere tittelstil</a:t>
            </a:r>
            <a:endParaRPr lang="en-US"/>
          </a:p>
        </p:txBody>
      </p:sp>
      <p:sp>
        <p:nvSpPr>
          <p:cNvPr id="3" name="Text Placeholder 2"/>
          <p:cNvSpPr>
            <a:spLocks noGrp="1"/>
          </p:cNvSpPr>
          <p:nvPr>
            <p:ph type="body" idx="1"/>
          </p:nvPr>
        </p:nvSpPr>
        <p:spPr>
          <a:xfrm>
            <a:off x="457200" y="1469927"/>
            <a:ext cx="8229600" cy="2822972"/>
          </a:xfrm>
          <a:prstGeom prst="rect">
            <a:avLst/>
          </a:prstGeom>
        </p:spPr>
        <p:txBody>
          <a:bodyPr vert="horz" lIns="91440" tIns="45720" rIns="91440" bIns="45720" rtlCol="0">
            <a:normAutofit/>
          </a:bodyPr>
          <a:lstStyle/>
          <a:p>
            <a:pPr lvl="0"/>
            <a:r>
              <a:rPr lang="nb-NO"/>
              <a:t>Klikk for å redigere tekststiler i malen</a:t>
            </a:r>
          </a:p>
          <a:p>
            <a:pPr lvl="1"/>
            <a:r>
              <a:rPr lang="nb-NO"/>
              <a:t>Andre nivå</a:t>
            </a:r>
          </a:p>
          <a:p>
            <a:pPr lvl="2"/>
            <a:r>
              <a:rPr lang="nb-NO"/>
              <a:t>Tredje nivå</a:t>
            </a:r>
          </a:p>
          <a:p>
            <a:pPr lvl="3"/>
            <a:r>
              <a:rPr lang="nb-NO"/>
              <a:t>Fjerde nivå</a:t>
            </a:r>
          </a:p>
          <a:p>
            <a:pPr lvl="4"/>
            <a:r>
              <a:rPr lang="nb-NO"/>
              <a:t>Femte nivå</a:t>
            </a:r>
            <a:endParaRPr lang="en-US"/>
          </a:p>
        </p:txBody>
      </p:sp>
    </p:spTree>
  </p:cSld>
  <p:clrMap bg1="lt1" tx1="dk1" bg2="lt2" tx2="dk2" accent1="accent1" accent2="accent2" accent3="accent3" accent4="accent4" accent5="accent5" accent6="accent6" hlink="hlink" folHlink="folHlink"/>
  <p:sldLayoutIdLst>
    <p:sldLayoutId id="2147483690" r:id="rId1"/>
    <p:sldLayoutId id="2147483649" r:id="rId2"/>
    <p:sldLayoutId id="2147483693" r:id="rId3"/>
    <p:sldLayoutId id="2147483655" r:id="rId4"/>
    <p:sldLayoutId id="2147483695" r:id="rId5"/>
    <p:sldLayoutId id="2147483692" r:id="rId6"/>
    <p:sldLayoutId id="2147483696" r:id="rId7"/>
    <p:sldLayoutId id="2147483694" r:id="rId8"/>
    <p:sldLayoutId id="2147483691" r:id="rId9"/>
    <p:sldLayoutId id="2147483697" r:id="rId10"/>
    <p:sldLayoutId id="2147483698" r:id="rId11"/>
    <p:sldLayoutId id="2147483700" r:id="rId12"/>
    <p:sldLayoutId id="2147483701" r:id="rId13"/>
    <p:sldLayoutId id="2147483702" r:id="rId14"/>
    <p:sldLayoutId id="2147483703" r:id="rId15"/>
  </p:sldLayoutIdLst>
  <p:hf sldNum="0" hdr="0" ftr="0" dt="0"/>
  <p:txStyles>
    <p:titleStyle>
      <a:lvl1pPr algn="l" defTabSz="457200" rtl="0" eaLnBrk="1" latinLnBrk="0" hangingPunct="1">
        <a:spcBef>
          <a:spcPct val="0"/>
        </a:spcBef>
        <a:buNone/>
        <a:defRPr sz="3200" kern="1200" baseline="0">
          <a:solidFill>
            <a:srgbClr val="630991"/>
          </a:solidFill>
          <a:latin typeface="+mj-lt"/>
          <a:ea typeface="+mj-ea"/>
          <a:cs typeface="Museo Sans 100"/>
        </a:defRPr>
      </a:lvl1pPr>
    </p:titleStyle>
    <p:bodyStyle>
      <a:lvl1pPr marL="342900" indent="-342900" algn="l" defTabSz="457200" rtl="0" eaLnBrk="1" latinLnBrk="0" hangingPunct="1">
        <a:spcBef>
          <a:spcPct val="20000"/>
        </a:spcBef>
        <a:buClr>
          <a:srgbClr val="FDBA12"/>
        </a:buClr>
        <a:buFont typeface="Arial"/>
        <a:buChar char="•"/>
        <a:defRPr sz="2000" b="0" i="0" strike="noStrike" kern="1200" baseline="0">
          <a:solidFill>
            <a:srgbClr val="630991"/>
          </a:solidFill>
          <a:latin typeface="+mj-lt"/>
          <a:ea typeface="+mn-ea"/>
          <a:cs typeface="Museo Sans 300"/>
        </a:defRPr>
      </a:lvl1pPr>
      <a:lvl2pPr marL="742950" indent="-285750" algn="l" defTabSz="457200" rtl="0" eaLnBrk="1" latinLnBrk="0" hangingPunct="1">
        <a:spcBef>
          <a:spcPct val="20000"/>
        </a:spcBef>
        <a:buClr>
          <a:srgbClr val="FDBA12"/>
        </a:buClr>
        <a:buFont typeface="Arial"/>
        <a:buChar char="•"/>
        <a:defRPr sz="1800" b="0" i="0" kern="1200" baseline="0">
          <a:solidFill>
            <a:srgbClr val="630991"/>
          </a:solidFill>
          <a:latin typeface="+mj-lt"/>
          <a:ea typeface="+mn-ea"/>
          <a:cs typeface="Museo Sans 300"/>
        </a:defRPr>
      </a:lvl2pPr>
      <a:lvl3pPr marL="1257300" indent="-342900" algn="l" defTabSz="457200" rtl="0" eaLnBrk="1" latinLnBrk="0" hangingPunct="1">
        <a:spcBef>
          <a:spcPct val="20000"/>
        </a:spcBef>
        <a:buClr>
          <a:srgbClr val="FDBA12"/>
        </a:buClr>
        <a:buFont typeface="Arial"/>
        <a:buChar char="•"/>
        <a:defRPr sz="1800" b="0" i="0" kern="1200" baseline="0">
          <a:solidFill>
            <a:srgbClr val="630991"/>
          </a:solidFill>
          <a:latin typeface="+mj-lt"/>
          <a:ea typeface="+mn-ea"/>
          <a:cs typeface="Museo Sans 300"/>
        </a:defRPr>
      </a:lvl3pPr>
      <a:lvl4pPr marL="1600200" indent="-228600" algn="l" defTabSz="457200" rtl="0" eaLnBrk="1" latinLnBrk="0" hangingPunct="1">
        <a:spcBef>
          <a:spcPct val="20000"/>
        </a:spcBef>
        <a:buClr>
          <a:srgbClr val="FDBA12"/>
        </a:buClr>
        <a:buFont typeface="Arial"/>
        <a:buChar char="•"/>
        <a:defRPr sz="1400" b="0" i="0" kern="1200" baseline="0">
          <a:solidFill>
            <a:srgbClr val="630991"/>
          </a:solidFill>
          <a:latin typeface="+mj-lt"/>
          <a:ea typeface="+mn-ea"/>
          <a:cs typeface="Museo Sans 300"/>
        </a:defRPr>
      </a:lvl4pPr>
      <a:lvl5pPr marL="2057400" indent="-228600" algn="l" defTabSz="457200" rtl="0" eaLnBrk="1" latinLnBrk="0" hangingPunct="1">
        <a:spcBef>
          <a:spcPct val="20000"/>
        </a:spcBef>
        <a:buClr>
          <a:srgbClr val="FDBA12"/>
        </a:buClr>
        <a:buFont typeface="Arial"/>
        <a:buChar char="•"/>
        <a:defRPr sz="1400" b="0" i="0" kern="1200" baseline="0">
          <a:solidFill>
            <a:srgbClr val="630991"/>
          </a:solidFill>
          <a:latin typeface="+mj-lt"/>
          <a:ea typeface="+mn-ea"/>
          <a:cs typeface="Museo Sans 30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06914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1316233-00D3-6C65-7C64-B85E9791BC0F}"/>
              </a:ext>
            </a:extLst>
          </p:cNvPr>
          <p:cNvSpPr>
            <a:spLocks noGrp="1"/>
          </p:cNvSpPr>
          <p:nvPr>
            <p:ph type="title"/>
          </p:nvPr>
        </p:nvSpPr>
        <p:spPr>
          <a:xfrm>
            <a:off x="457200" y="555526"/>
            <a:ext cx="8229600" cy="914400"/>
          </a:xfrm>
        </p:spPr>
        <p:txBody>
          <a:bodyPr anchor="ctr">
            <a:normAutofit/>
          </a:bodyPr>
          <a:lstStyle/>
          <a:p>
            <a:r>
              <a:rPr lang="en-US"/>
              <a:t>Windows Server 2025</a:t>
            </a:r>
          </a:p>
        </p:txBody>
      </p:sp>
      <p:sp>
        <p:nvSpPr>
          <p:cNvPr id="4" name="Text Placeholder 3">
            <a:extLst>
              <a:ext uri="{FF2B5EF4-FFF2-40B4-BE49-F238E27FC236}">
                <a16:creationId xmlns:a16="http://schemas.microsoft.com/office/drawing/2014/main" id="{E54E422A-D2F4-11F7-407A-13F4E3CD27ED}"/>
              </a:ext>
            </a:extLst>
          </p:cNvPr>
          <p:cNvSpPr>
            <a:spLocks noGrp="1"/>
          </p:cNvSpPr>
          <p:nvPr>
            <p:ph type="body" sz="quarter" idx="10"/>
          </p:nvPr>
        </p:nvSpPr>
        <p:spPr>
          <a:xfrm>
            <a:off x="457200" y="1563688"/>
            <a:ext cx="4042792" cy="2663825"/>
          </a:xfrm>
        </p:spPr>
        <p:txBody>
          <a:bodyPr vert="horz" lIns="68580" tIns="34290" rIns="68580" bIns="34290" rtlCol="0" anchor="t">
            <a:normAutofit/>
          </a:bodyPr>
          <a:lstStyle/>
          <a:p>
            <a:r>
              <a:rPr lang="en-US"/>
              <a:t>New Desktop</a:t>
            </a:r>
          </a:p>
          <a:p>
            <a:r>
              <a:rPr lang="en-US"/>
              <a:t>Windows Terminal</a:t>
            </a:r>
          </a:p>
          <a:p>
            <a:r>
              <a:rPr lang="en-US"/>
              <a:t>Email and Accounts</a:t>
            </a:r>
          </a:p>
          <a:p>
            <a:r>
              <a:rPr lang="en-US"/>
              <a:t>File Compression</a:t>
            </a:r>
          </a:p>
          <a:p>
            <a:r>
              <a:rPr lang="en-US"/>
              <a:t>Task Manager</a:t>
            </a:r>
          </a:p>
          <a:p>
            <a:r>
              <a:rPr lang="en-US"/>
              <a:t>New Installer</a:t>
            </a:r>
          </a:p>
          <a:p>
            <a:endParaRPr lang="en-US"/>
          </a:p>
          <a:p>
            <a:endParaRPr lang="en-US"/>
          </a:p>
          <a:p>
            <a:endParaRPr lang="en-US"/>
          </a:p>
          <a:p>
            <a:endParaRPr lang="en-US"/>
          </a:p>
          <a:p>
            <a:endParaRPr lang="en-US"/>
          </a:p>
        </p:txBody>
      </p:sp>
      <p:pic>
        <p:nvPicPr>
          <p:cNvPr id="4098" name="Picture 2" descr="Windows Server 2025 Local Administrator Password Solution">
            <a:extLst>
              <a:ext uri="{FF2B5EF4-FFF2-40B4-BE49-F238E27FC236}">
                <a16:creationId xmlns:a16="http://schemas.microsoft.com/office/drawing/2014/main" id="{E4FCA1FD-F4A5-A97C-5779-7FC2B1045264}"/>
              </a:ext>
            </a:extLst>
          </p:cNvPr>
          <p:cNvPicPr>
            <a:picLocks noGrp="1" noChangeAspect="1" noChangeArrowheads="1"/>
          </p:cNvPicPr>
          <p:nvPr>
            <p:ph type="pic" sz="quarter" idx="11"/>
          </p:nvPr>
        </p:nvPicPr>
        <p:blipFill>
          <a:blip r:embed="rId2">
            <a:extLst>
              <a:ext uri="{28A0092B-C50C-407E-A947-70E740481C1C}">
                <a14:useLocalDpi xmlns:a14="http://schemas.microsoft.com/office/drawing/2010/main" val="0"/>
              </a:ext>
            </a:extLst>
          </a:blip>
          <a:srcRect t="16453" b="16453"/>
          <a:stretch/>
        </p:blipFill>
        <p:spPr bwMode="auto">
          <a:xfrm>
            <a:off x="4716463" y="1563688"/>
            <a:ext cx="3970337" cy="2663825"/>
          </a:xfrm>
          <a:solidFill>
            <a:srgbClr val="FFFFFF"/>
          </a:solidFill>
        </p:spPr>
      </p:pic>
    </p:spTree>
    <p:extLst>
      <p:ext uri="{BB962C8B-B14F-4D97-AF65-F5344CB8AC3E}">
        <p14:creationId xmlns:p14="http://schemas.microsoft.com/office/powerpoint/2010/main" val="3831653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3A78C91-88E0-51F3-DDBF-3260E8420352}"/>
              </a:ext>
            </a:extLst>
          </p:cNvPr>
          <p:cNvSpPr>
            <a:spLocks noGrp="1"/>
          </p:cNvSpPr>
          <p:nvPr>
            <p:ph type="ctrTitle"/>
          </p:nvPr>
        </p:nvSpPr>
        <p:spPr/>
        <p:txBody>
          <a:bodyPr/>
          <a:lstStyle/>
          <a:p>
            <a:r>
              <a:rPr lang="en-SE"/>
              <a:t>Demo</a:t>
            </a:r>
            <a:endParaRPr lang="sv-SE"/>
          </a:p>
        </p:txBody>
      </p:sp>
      <p:sp>
        <p:nvSpPr>
          <p:cNvPr id="6" name="Text Placeholder 5">
            <a:extLst>
              <a:ext uri="{FF2B5EF4-FFF2-40B4-BE49-F238E27FC236}">
                <a16:creationId xmlns:a16="http://schemas.microsoft.com/office/drawing/2014/main" id="{A5371B72-4E9C-F67B-DE5D-08A35FAA458F}"/>
              </a:ext>
            </a:extLst>
          </p:cNvPr>
          <p:cNvSpPr>
            <a:spLocks noGrp="1"/>
          </p:cNvSpPr>
          <p:nvPr>
            <p:ph type="body" sz="quarter" idx="10"/>
          </p:nvPr>
        </p:nvSpPr>
        <p:spPr/>
        <p:txBody>
          <a:bodyPr/>
          <a:lstStyle/>
          <a:p>
            <a:r>
              <a:rPr lang="en-SE"/>
              <a:t>Some of the new stuff in WS 2025</a:t>
            </a:r>
            <a:endParaRPr lang="sv-SE"/>
          </a:p>
        </p:txBody>
      </p:sp>
    </p:spTree>
    <p:extLst>
      <p:ext uri="{BB962C8B-B14F-4D97-AF65-F5344CB8AC3E}">
        <p14:creationId xmlns:p14="http://schemas.microsoft.com/office/powerpoint/2010/main" val="3154995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1316233-00D3-6C65-7C64-B85E9791BC0F}"/>
              </a:ext>
            </a:extLst>
          </p:cNvPr>
          <p:cNvSpPr>
            <a:spLocks noGrp="1"/>
          </p:cNvSpPr>
          <p:nvPr>
            <p:ph type="title"/>
          </p:nvPr>
        </p:nvSpPr>
        <p:spPr/>
        <p:txBody>
          <a:bodyPr anchor="ctr">
            <a:normAutofit/>
          </a:bodyPr>
          <a:lstStyle/>
          <a:p>
            <a:r>
              <a:rPr lang="en-US"/>
              <a:t>System Center 2025</a:t>
            </a:r>
          </a:p>
        </p:txBody>
      </p:sp>
      <p:sp>
        <p:nvSpPr>
          <p:cNvPr id="4" name="Text Placeholder 3">
            <a:extLst>
              <a:ext uri="{FF2B5EF4-FFF2-40B4-BE49-F238E27FC236}">
                <a16:creationId xmlns:a16="http://schemas.microsoft.com/office/drawing/2014/main" id="{E54E422A-D2F4-11F7-407A-13F4E3CD27ED}"/>
              </a:ext>
            </a:extLst>
          </p:cNvPr>
          <p:cNvSpPr>
            <a:spLocks noGrp="1"/>
          </p:cNvSpPr>
          <p:nvPr>
            <p:ph type="body" sz="quarter" idx="10"/>
          </p:nvPr>
        </p:nvSpPr>
        <p:spPr/>
        <p:txBody>
          <a:bodyPr vert="horz" lIns="68580" tIns="34290" rIns="68580" bIns="34290" rtlCol="0" anchor="t">
            <a:normAutofit fontScale="70000" lnSpcReduction="20000"/>
          </a:bodyPr>
          <a:lstStyle/>
          <a:p>
            <a:r>
              <a:rPr lang="en-US"/>
              <a:t>Virtual Machine Manager</a:t>
            </a:r>
            <a:endParaRPr lang="en-SE"/>
          </a:p>
          <a:p>
            <a:pPr lvl="1"/>
            <a:r>
              <a:rPr lang="en-SE"/>
              <a:t>WS2025</a:t>
            </a:r>
          </a:p>
          <a:p>
            <a:pPr lvl="1"/>
            <a:r>
              <a:rPr lang="en-SE"/>
              <a:t>Azure Stack HCI 23H2</a:t>
            </a:r>
          </a:p>
          <a:p>
            <a:pPr lvl="1"/>
            <a:r>
              <a:rPr lang="en-SE"/>
              <a:t>TLS 1.3</a:t>
            </a:r>
          </a:p>
          <a:p>
            <a:pPr lvl="1"/>
            <a:r>
              <a:rPr lang="en-SE"/>
              <a:t>Updated support for Linux</a:t>
            </a:r>
          </a:p>
          <a:p>
            <a:pPr lvl="1"/>
            <a:r>
              <a:rPr lang="en-SE"/>
              <a:t>Updated scenario for V</a:t>
            </a:r>
            <a:r>
              <a:rPr lang="sv-SE"/>
              <a:t>m</a:t>
            </a:r>
            <a:r>
              <a:rPr lang="en-SE"/>
              <a:t>ware migration</a:t>
            </a:r>
          </a:p>
          <a:p>
            <a:pPr lvl="1"/>
            <a:r>
              <a:rPr lang="en-SE"/>
              <a:t>Azure Arc integration</a:t>
            </a:r>
            <a:endParaRPr lang="en-US"/>
          </a:p>
          <a:p>
            <a:r>
              <a:rPr lang="en-US"/>
              <a:t>Data Protection Manager</a:t>
            </a:r>
            <a:endParaRPr lang="en-SE"/>
          </a:p>
          <a:p>
            <a:pPr lvl="1"/>
            <a:r>
              <a:rPr lang="en-SE"/>
              <a:t>WS2025</a:t>
            </a:r>
          </a:p>
          <a:p>
            <a:pPr lvl="1"/>
            <a:r>
              <a:rPr lang="en-SE"/>
              <a:t>MARS Agent Security</a:t>
            </a:r>
          </a:p>
          <a:p>
            <a:pPr lvl="1"/>
            <a:r>
              <a:rPr lang="en-SE"/>
              <a:t>DB Sync to Azure for Reconstruct</a:t>
            </a:r>
          </a:p>
          <a:p>
            <a:pPr lvl="1"/>
            <a:r>
              <a:rPr lang="en-SE"/>
              <a:t>Support for backup of </a:t>
            </a:r>
            <a:r>
              <a:rPr lang="en-SE" err="1"/>
              <a:t>VMs</a:t>
            </a:r>
            <a:r>
              <a:rPr lang="en-SE"/>
              <a:t> with </a:t>
            </a:r>
            <a:r>
              <a:rPr lang="en-SE" err="1"/>
              <a:t>vTPM</a:t>
            </a:r>
            <a:endParaRPr lang="en-SE"/>
          </a:p>
          <a:p>
            <a:pPr lvl="1"/>
            <a:r>
              <a:rPr lang="en-SE"/>
              <a:t>OLEDB19</a:t>
            </a:r>
            <a:endParaRPr lang="en-US"/>
          </a:p>
          <a:p>
            <a:endParaRPr lang="en-US"/>
          </a:p>
          <a:p>
            <a:endParaRPr lang="en-US"/>
          </a:p>
          <a:p>
            <a:endParaRPr lang="en-US"/>
          </a:p>
        </p:txBody>
      </p:sp>
      <p:pic>
        <p:nvPicPr>
          <p:cNvPr id="6" name="Content Placeholder 5">
            <a:extLst>
              <a:ext uri="{FF2B5EF4-FFF2-40B4-BE49-F238E27FC236}">
                <a16:creationId xmlns:a16="http://schemas.microsoft.com/office/drawing/2014/main" id="{DECCA95C-176C-8F8B-8D64-95C1B7ED2F9B}"/>
              </a:ext>
            </a:extLst>
          </p:cNvPr>
          <p:cNvPicPr>
            <a:picLocks noGrp="1" noChangeAspect="1"/>
          </p:cNvPicPr>
          <p:nvPr>
            <p:ph sz="half" idx="4294967295"/>
          </p:nvPr>
        </p:nvPicPr>
        <p:blipFill>
          <a:blip r:embed="rId2"/>
          <a:stretch>
            <a:fillRect/>
          </a:stretch>
        </p:blipFill>
        <p:spPr>
          <a:xfrm>
            <a:off x="5883275" y="1370013"/>
            <a:ext cx="3260725" cy="3262312"/>
          </a:xfrm>
        </p:spPr>
      </p:pic>
    </p:spTree>
    <p:extLst>
      <p:ext uri="{BB962C8B-B14F-4D97-AF65-F5344CB8AC3E}">
        <p14:creationId xmlns:p14="http://schemas.microsoft.com/office/powerpoint/2010/main" val="22818994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1316233-00D3-6C65-7C64-B85E9791BC0F}"/>
              </a:ext>
            </a:extLst>
          </p:cNvPr>
          <p:cNvSpPr>
            <a:spLocks noGrp="1"/>
          </p:cNvSpPr>
          <p:nvPr>
            <p:ph type="title"/>
          </p:nvPr>
        </p:nvSpPr>
        <p:spPr/>
        <p:txBody>
          <a:bodyPr anchor="ctr">
            <a:normAutofit/>
          </a:bodyPr>
          <a:lstStyle/>
          <a:p>
            <a:r>
              <a:rPr lang="en-US"/>
              <a:t>System Center 2025</a:t>
            </a:r>
          </a:p>
        </p:txBody>
      </p:sp>
      <p:sp>
        <p:nvSpPr>
          <p:cNvPr id="4" name="Text Placeholder 3">
            <a:extLst>
              <a:ext uri="{FF2B5EF4-FFF2-40B4-BE49-F238E27FC236}">
                <a16:creationId xmlns:a16="http://schemas.microsoft.com/office/drawing/2014/main" id="{E54E422A-D2F4-11F7-407A-13F4E3CD27ED}"/>
              </a:ext>
            </a:extLst>
          </p:cNvPr>
          <p:cNvSpPr>
            <a:spLocks noGrp="1"/>
          </p:cNvSpPr>
          <p:nvPr>
            <p:ph type="body" sz="quarter" idx="10"/>
          </p:nvPr>
        </p:nvSpPr>
        <p:spPr/>
        <p:txBody>
          <a:bodyPr vert="horz" lIns="68580" tIns="34290" rIns="68580" bIns="34290" rtlCol="0" anchor="t">
            <a:normAutofit fontScale="70000" lnSpcReduction="20000"/>
          </a:bodyPr>
          <a:lstStyle/>
          <a:p>
            <a:r>
              <a:rPr lang="en-US"/>
              <a:t>Operations Manager</a:t>
            </a:r>
            <a:endParaRPr lang="en-SE"/>
          </a:p>
          <a:p>
            <a:pPr lvl="1"/>
            <a:r>
              <a:rPr lang="en-SE"/>
              <a:t>WS2025</a:t>
            </a:r>
          </a:p>
          <a:p>
            <a:pPr lvl="1"/>
            <a:r>
              <a:rPr lang="en-SE"/>
              <a:t>OpenSSL 3.3</a:t>
            </a:r>
          </a:p>
          <a:p>
            <a:pPr lvl="1"/>
            <a:r>
              <a:rPr lang="en-SE"/>
              <a:t>Edge and Chrome update</a:t>
            </a:r>
            <a:endParaRPr lang="en-US"/>
          </a:p>
          <a:p>
            <a:r>
              <a:rPr lang="en-US"/>
              <a:t>Service Manager</a:t>
            </a:r>
            <a:endParaRPr lang="en-SE"/>
          </a:p>
          <a:p>
            <a:pPr lvl="1"/>
            <a:r>
              <a:rPr lang="en-SE"/>
              <a:t>WS2025</a:t>
            </a:r>
          </a:p>
          <a:p>
            <a:pPr lvl="1"/>
            <a:r>
              <a:rPr lang="en-SE"/>
              <a:t>Edge and Chrome update</a:t>
            </a:r>
            <a:endParaRPr lang="en-US"/>
          </a:p>
          <a:p>
            <a:r>
              <a:rPr lang="en-US"/>
              <a:t>Orchestrator</a:t>
            </a:r>
            <a:endParaRPr lang="en-SE"/>
          </a:p>
          <a:p>
            <a:pPr lvl="1"/>
            <a:r>
              <a:rPr lang="en-SE"/>
              <a:t>WS2025</a:t>
            </a:r>
          </a:p>
          <a:p>
            <a:pPr lvl="1"/>
            <a:r>
              <a:rPr lang="en-SE"/>
              <a:t>OLEDB 19</a:t>
            </a:r>
          </a:p>
          <a:p>
            <a:pPr lvl="1"/>
            <a:r>
              <a:rPr lang="en-SE"/>
              <a:t>.NET 8</a:t>
            </a:r>
          </a:p>
          <a:p>
            <a:pPr lvl="1"/>
            <a:r>
              <a:rPr lang="en-SE"/>
              <a:t>TLS 1.3</a:t>
            </a:r>
          </a:p>
          <a:p>
            <a:pPr lvl="1"/>
            <a:r>
              <a:rPr lang="en-SE"/>
              <a:t>gMSA</a:t>
            </a:r>
            <a:endParaRPr lang="en-US"/>
          </a:p>
          <a:p>
            <a:endParaRPr lang="en-US"/>
          </a:p>
          <a:p>
            <a:endParaRPr lang="en-US"/>
          </a:p>
          <a:p>
            <a:endParaRPr lang="en-US"/>
          </a:p>
        </p:txBody>
      </p:sp>
      <p:pic>
        <p:nvPicPr>
          <p:cNvPr id="6" name="Content Placeholder 5">
            <a:extLst>
              <a:ext uri="{FF2B5EF4-FFF2-40B4-BE49-F238E27FC236}">
                <a16:creationId xmlns:a16="http://schemas.microsoft.com/office/drawing/2014/main" id="{DECCA95C-176C-8F8B-8D64-95C1B7ED2F9B}"/>
              </a:ext>
            </a:extLst>
          </p:cNvPr>
          <p:cNvPicPr>
            <a:picLocks noGrp="1" noChangeAspect="1"/>
          </p:cNvPicPr>
          <p:nvPr>
            <p:ph sz="half" idx="4294967295"/>
          </p:nvPr>
        </p:nvPicPr>
        <p:blipFill>
          <a:blip r:embed="rId2"/>
          <a:stretch>
            <a:fillRect/>
          </a:stretch>
        </p:blipFill>
        <p:spPr>
          <a:xfrm>
            <a:off x="5883275" y="1370013"/>
            <a:ext cx="3260725" cy="3262312"/>
          </a:xfrm>
        </p:spPr>
      </p:pic>
    </p:spTree>
    <p:extLst>
      <p:ext uri="{BB962C8B-B14F-4D97-AF65-F5344CB8AC3E}">
        <p14:creationId xmlns:p14="http://schemas.microsoft.com/office/powerpoint/2010/main" val="14483338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D78F8-B219-E67D-CCC2-16A2BAABEEFA}"/>
              </a:ext>
            </a:extLst>
          </p:cNvPr>
          <p:cNvSpPr>
            <a:spLocks noGrp="1"/>
          </p:cNvSpPr>
          <p:nvPr>
            <p:ph type="ctrTitle"/>
          </p:nvPr>
        </p:nvSpPr>
        <p:spPr/>
        <p:txBody>
          <a:bodyPr/>
          <a:lstStyle/>
          <a:p>
            <a:r>
              <a:rPr lang="en-SE"/>
              <a:t>Deploying &amp; Managing your Servers</a:t>
            </a:r>
            <a:endParaRPr lang="sv-SE"/>
          </a:p>
        </p:txBody>
      </p:sp>
      <p:sp>
        <p:nvSpPr>
          <p:cNvPr id="3" name="Text Placeholder 2">
            <a:extLst>
              <a:ext uri="{FF2B5EF4-FFF2-40B4-BE49-F238E27FC236}">
                <a16:creationId xmlns:a16="http://schemas.microsoft.com/office/drawing/2014/main" id="{9A976773-2C8B-A807-973C-41FDE9DF87EB}"/>
              </a:ext>
            </a:extLst>
          </p:cNvPr>
          <p:cNvSpPr>
            <a:spLocks noGrp="1"/>
          </p:cNvSpPr>
          <p:nvPr>
            <p:ph type="body" sz="quarter" idx="10"/>
          </p:nvPr>
        </p:nvSpPr>
        <p:spPr/>
        <p:txBody>
          <a:bodyPr/>
          <a:lstStyle/>
          <a:p>
            <a:r>
              <a:rPr lang="en-SE"/>
              <a:t>The “modern” way</a:t>
            </a:r>
            <a:endParaRPr lang="sv-SE"/>
          </a:p>
        </p:txBody>
      </p:sp>
    </p:spTree>
    <p:extLst>
      <p:ext uri="{BB962C8B-B14F-4D97-AF65-F5344CB8AC3E}">
        <p14:creationId xmlns:p14="http://schemas.microsoft.com/office/powerpoint/2010/main" val="29303260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999E3CD-F9AE-CED4-0D92-86453AB6093F}"/>
              </a:ext>
            </a:extLst>
          </p:cNvPr>
          <p:cNvSpPr>
            <a:spLocks noGrp="1"/>
          </p:cNvSpPr>
          <p:nvPr>
            <p:ph type="title"/>
          </p:nvPr>
        </p:nvSpPr>
        <p:spPr/>
        <p:txBody>
          <a:bodyPr/>
          <a:lstStyle/>
          <a:p>
            <a:r>
              <a:rPr lang="en-SE"/>
              <a:t>Use modern, secure tools</a:t>
            </a:r>
            <a:endParaRPr lang="sv-SE"/>
          </a:p>
        </p:txBody>
      </p:sp>
      <p:sp>
        <p:nvSpPr>
          <p:cNvPr id="5" name="Text Placeholder 4">
            <a:extLst>
              <a:ext uri="{FF2B5EF4-FFF2-40B4-BE49-F238E27FC236}">
                <a16:creationId xmlns:a16="http://schemas.microsoft.com/office/drawing/2014/main" id="{122C80B5-07DD-8C25-5247-EDF53D0850F0}"/>
              </a:ext>
            </a:extLst>
          </p:cNvPr>
          <p:cNvSpPr>
            <a:spLocks noGrp="1"/>
          </p:cNvSpPr>
          <p:nvPr>
            <p:ph type="body" sz="quarter" idx="10"/>
          </p:nvPr>
        </p:nvSpPr>
        <p:spPr/>
        <p:txBody>
          <a:bodyPr>
            <a:normAutofit/>
          </a:bodyPr>
          <a:lstStyle/>
          <a:p>
            <a:r>
              <a:rPr lang="en-SE"/>
              <a:t>Azure Arc</a:t>
            </a:r>
          </a:p>
          <a:p>
            <a:pPr lvl="1"/>
            <a:r>
              <a:rPr lang="en-SE"/>
              <a:t>Azure Update Manager</a:t>
            </a:r>
          </a:p>
          <a:p>
            <a:pPr lvl="1"/>
            <a:r>
              <a:rPr lang="en-SE"/>
              <a:t>Security Baselines</a:t>
            </a:r>
          </a:p>
          <a:p>
            <a:r>
              <a:rPr lang="en-SE"/>
              <a:t>Server Manager</a:t>
            </a:r>
          </a:p>
          <a:p>
            <a:pPr lvl="1"/>
            <a:r>
              <a:rPr lang="en-SE"/>
              <a:t>Not new, but still not used.</a:t>
            </a:r>
          </a:p>
          <a:p>
            <a:r>
              <a:rPr lang="en-SE"/>
              <a:t>Windows Admin Center</a:t>
            </a:r>
          </a:p>
          <a:p>
            <a:pPr lvl="1"/>
            <a:r>
              <a:rPr lang="en-SE"/>
              <a:t>Not new, but still not used</a:t>
            </a:r>
            <a:endParaRPr lang="sv-SE"/>
          </a:p>
        </p:txBody>
      </p:sp>
      <p:pic>
        <p:nvPicPr>
          <p:cNvPr id="7" name="Picture Placeholder 6">
            <a:extLst>
              <a:ext uri="{FF2B5EF4-FFF2-40B4-BE49-F238E27FC236}">
                <a16:creationId xmlns:a16="http://schemas.microsoft.com/office/drawing/2014/main" id="{75D7012B-308B-98FD-7FA3-8A69D55CDA26}"/>
              </a:ext>
            </a:extLst>
          </p:cNvPr>
          <p:cNvPicPr>
            <a:picLocks noGrp="1" noChangeAspect="1"/>
          </p:cNvPicPr>
          <p:nvPr>
            <p:ph type="pic" sz="quarter" idx="11"/>
          </p:nvPr>
        </p:nvPicPr>
        <p:blipFill>
          <a:blip r:embed="rId2"/>
          <a:srcRect t="16453" b="16453"/>
          <a:stretch>
            <a:fillRect/>
          </a:stretch>
        </p:blipFill>
        <p:spPr>
          <a:prstGeom prst="rect">
            <a:avLst/>
          </a:prstGeom>
        </p:spPr>
      </p:pic>
    </p:spTree>
    <p:extLst>
      <p:ext uri="{BB962C8B-B14F-4D97-AF65-F5344CB8AC3E}">
        <p14:creationId xmlns:p14="http://schemas.microsoft.com/office/powerpoint/2010/main" val="27996230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3B0F0DD-2039-D614-85AF-1D5CF75B53CF}"/>
              </a:ext>
            </a:extLst>
          </p:cNvPr>
          <p:cNvSpPr>
            <a:spLocks noGrp="1"/>
          </p:cNvSpPr>
          <p:nvPr>
            <p:ph type="ctrTitle"/>
          </p:nvPr>
        </p:nvSpPr>
        <p:spPr/>
        <p:txBody>
          <a:bodyPr/>
          <a:lstStyle/>
          <a:p>
            <a:r>
              <a:rPr lang="en-SE" noProof="0"/>
              <a:t>Demo</a:t>
            </a:r>
            <a:endParaRPr lang="en-US" noProof="0"/>
          </a:p>
        </p:txBody>
      </p:sp>
      <p:sp>
        <p:nvSpPr>
          <p:cNvPr id="7" name="Content Placeholder 6">
            <a:extLst>
              <a:ext uri="{FF2B5EF4-FFF2-40B4-BE49-F238E27FC236}">
                <a16:creationId xmlns:a16="http://schemas.microsoft.com/office/drawing/2014/main" id="{F8FBE8EE-5A81-40A7-D2F0-B045E2F208F3}"/>
              </a:ext>
            </a:extLst>
          </p:cNvPr>
          <p:cNvSpPr>
            <a:spLocks noGrp="1"/>
          </p:cNvSpPr>
          <p:nvPr>
            <p:ph type="body" sz="quarter" idx="10"/>
          </p:nvPr>
        </p:nvSpPr>
        <p:spPr/>
        <p:txBody>
          <a:bodyPr/>
          <a:lstStyle/>
          <a:p>
            <a:r>
              <a:rPr lang="en-US" noProof="0"/>
              <a:t>How to Build a VM</a:t>
            </a:r>
            <a:r>
              <a:rPr lang="en-SE" noProof="0"/>
              <a:t> on-prem, from Azure</a:t>
            </a:r>
            <a:endParaRPr lang="en-US" noProof="0"/>
          </a:p>
          <a:p>
            <a:endParaRPr lang="en-US" noProof="0"/>
          </a:p>
        </p:txBody>
      </p:sp>
    </p:spTree>
    <p:extLst>
      <p:ext uri="{BB962C8B-B14F-4D97-AF65-F5344CB8AC3E}">
        <p14:creationId xmlns:p14="http://schemas.microsoft.com/office/powerpoint/2010/main" val="3667366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3A0AC-3471-7FC9-1273-5EEEBE6542F0}"/>
              </a:ext>
            </a:extLst>
          </p:cNvPr>
          <p:cNvSpPr>
            <a:spLocks noGrp="1"/>
          </p:cNvSpPr>
          <p:nvPr>
            <p:ph type="ctrTitle"/>
          </p:nvPr>
        </p:nvSpPr>
        <p:spPr/>
        <p:txBody>
          <a:bodyPr/>
          <a:lstStyle/>
          <a:p>
            <a:r>
              <a:rPr lang="en-SE"/>
              <a:t>Demo</a:t>
            </a:r>
            <a:endParaRPr lang="sv-SE"/>
          </a:p>
        </p:txBody>
      </p:sp>
      <p:sp>
        <p:nvSpPr>
          <p:cNvPr id="3" name="Text Placeholder 2">
            <a:extLst>
              <a:ext uri="{FF2B5EF4-FFF2-40B4-BE49-F238E27FC236}">
                <a16:creationId xmlns:a16="http://schemas.microsoft.com/office/drawing/2014/main" id="{E4650FF4-494C-13B2-55A7-36EE12192745}"/>
              </a:ext>
            </a:extLst>
          </p:cNvPr>
          <p:cNvSpPr>
            <a:spLocks noGrp="1"/>
          </p:cNvSpPr>
          <p:nvPr>
            <p:ph type="body" sz="quarter" idx="10"/>
          </p:nvPr>
        </p:nvSpPr>
        <p:spPr/>
        <p:txBody>
          <a:bodyPr/>
          <a:lstStyle/>
          <a:p>
            <a:r>
              <a:rPr lang="en-US" noProof="0"/>
              <a:t>How to Manage the VM from Azure</a:t>
            </a:r>
          </a:p>
          <a:p>
            <a:endParaRPr lang="sv-SE"/>
          </a:p>
        </p:txBody>
      </p:sp>
    </p:spTree>
    <p:extLst>
      <p:ext uri="{BB962C8B-B14F-4D97-AF65-F5344CB8AC3E}">
        <p14:creationId xmlns:p14="http://schemas.microsoft.com/office/powerpoint/2010/main" val="2905792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3E87F3E-9617-5BBD-D58E-EAF65EEA41AB}"/>
              </a:ext>
            </a:extLst>
          </p:cNvPr>
          <p:cNvSpPr>
            <a:spLocks noGrp="1"/>
          </p:cNvSpPr>
          <p:nvPr>
            <p:ph type="body" sz="quarter" idx="10"/>
          </p:nvPr>
        </p:nvSpPr>
        <p:spPr>
          <a:xfrm>
            <a:off x="457200" y="1094962"/>
            <a:ext cx="8229600" cy="2663825"/>
          </a:xfrm>
        </p:spPr>
        <p:txBody>
          <a:bodyPr>
            <a:normAutofit fontScale="92500" lnSpcReduction="20000"/>
          </a:bodyPr>
          <a:lstStyle/>
          <a:p>
            <a:pPr marL="0" indent="0">
              <a:buNone/>
            </a:pPr>
            <a:r>
              <a:rPr lang="en-US" sz="2000"/>
              <a:t>Jan 11, 2022 – WS2016 Mainstream End Date</a:t>
            </a:r>
          </a:p>
          <a:p>
            <a:pPr marL="0" indent="0">
              <a:buNone/>
            </a:pPr>
            <a:r>
              <a:rPr lang="en-US" sz="2000"/>
              <a:t>Jan 9, 2024 – WS2019 Mainstream End Date</a:t>
            </a:r>
            <a:endParaRPr lang="en-SE" sz="2000"/>
          </a:p>
          <a:p>
            <a:pPr marL="0" indent="0">
              <a:buNone/>
            </a:pPr>
            <a:r>
              <a:rPr lang="en-SE"/>
              <a:t>Oct 14, 2025 – Windows 10 Mainstream End Date</a:t>
            </a:r>
          </a:p>
          <a:p>
            <a:pPr marL="0" indent="0">
              <a:buNone/>
            </a:pPr>
            <a:r>
              <a:rPr lang="en-SE" sz="2000"/>
              <a:t>Oct 16, 2026 – WS 2022 Mainstream End Date</a:t>
            </a:r>
          </a:p>
          <a:p>
            <a:pPr marL="0" indent="0">
              <a:buNone/>
            </a:pPr>
            <a:endParaRPr lang="en-US" sz="2000"/>
          </a:p>
          <a:p>
            <a:pPr marL="0" indent="0">
              <a:buNone/>
            </a:pPr>
            <a:r>
              <a:rPr lang="en-US" sz="2000"/>
              <a:t>Including, containers, Azure IaaS, AWS, VM Sets, </a:t>
            </a:r>
            <a:r>
              <a:rPr lang="en-US" sz="2000" err="1"/>
              <a:t>etc</a:t>
            </a:r>
            <a:r>
              <a:rPr lang="en-US" sz="2000"/>
              <a:t>, </a:t>
            </a:r>
            <a:r>
              <a:rPr lang="en-US" sz="2000" err="1"/>
              <a:t>etc</a:t>
            </a:r>
            <a:r>
              <a:rPr lang="en-US" sz="2000"/>
              <a:t>, sigh…</a:t>
            </a:r>
            <a:endParaRPr lang="en-SE" sz="2000"/>
          </a:p>
          <a:p>
            <a:pPr marL="0" indent="0">
              <a:buNone/>
            </a:pPr>
            <a:endParaRPr lang="en-SE" sz="2000"/>
          </a:p>
          <a:p>
            <a:pPr marL="0" indent="0">
              <a:buNone/>
            </a:pPr>
            <a:r>
              <a:rPr lang="en-SE" i="1"/>
              <a:t>*ESU are Available via Azure Arc, but it doesn´t make your 2012R2 Server any newer.</a:t>
            </a:r>
            <a:endParaRPr lang="en-US" i="1"/>
          </a:p>
        </p:txBody>
      </p:sp>
    </p:spTree>
    <p:extLst>
      <p:ext uri="{BB962C8B-B14F-4D97-AF65-F5344CB8AC3E}">
        <p14:creationId xmlns:p14="http://schemas.microsoft.com/office/powerpoint/2010/main" val="42527144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618A88A-0BDB-3B9C-6422-B32C91A327DD}"/>
              </a:ext>
            </a:extLst>
          </p:cNvPr>
          <p:cNvSpPr>
            <a:spLocks noGrp="1"/>
          </p:cNvSpPr>
          <p:nvPr>
            <p:ph type="ctrTitle"/>
          </p:nvPr>
        </p:nvSpPr>
        <p:spPr/>
        <p:txBody>
          <a:bodyPr/>
          <a:lstStyle/>
          <a:p>
            <a:r>
              <a:rPr lang="en-SE"/>
              <a:t>What´s new in Windows Server 2025?</a:t>
            </a:r>
            <a:endParaRPr lang="sv-SE"/>
          </a:p>
        </p:txBody>
      </p:sp>
    </p:spTree>
    <p:extLst>
      <p:ext uri="{BB962C8B-B14F-4D97-AF65-F5344CB8AC3E}">
        <p14:creationId xmlns:p14="http://schemas.microsoft.com/office/powerpoint/2010/main" val="3865545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2EE3445-D291-10D7-486D-A8902D650B21}"/>
              </a:ext>
            </a:extLst>
          </p:cNvPr>
          <p:cNvSpPr>
            <a:spLocks noGrp="1"/>
          </p:cNvSpPr>
          <p:nvPr>
            <p:ph type="title"/>
          </p:nvPr>
        </p:nvSpPr>
        <p:spPr/>
        <p:txBody>
          <a:bodyPr/>
          <a:lstStyle/>
          <a:p>
            <a:r>
              <a:rPr lang="en-SE"/>
              <a:t>Windows Server 2025</a:t>
            </a:r>
            <a:endParaRPr lang="sv-SE"/>
          </a:p>
        </p:txBody>
      </p:sp>
      <p:sp>
        <p:nvSpPr>
          <p:cNvPr id="4" name="Text Placeholder 3">
            <a:extLst>
              <a:ext uri="{FF2B5EF4-FFF2-40B4-BE49-F238E27FC236}">
                <a16:creationId xmlns:a16="http://schemas.microsoft.com/office/drawing/2014/main" id="{D6068427-4C6E-F7B0-F5C1-68E01FC048AD}"/>
              </a:ext>
            </a:extLst>
          </p:cNvPr>
          <p:cNvSpPr>
            <a:spLocks noGrp="1"/>
          </p:cNvSpPr>
          <p:nvPr>
            <p:ph type="body" sz="quarter" idx="10"/>
          </p:nvPr>
        </p:nvSpPr>
        <p:spPr>
          <a:xfrm>
            <a:off x="457200" y="1563688"/>
            <a:ext cx="8345424" cy="2663825"/>
          </a:xfrm>
        </p:spPr>
        <p:txBody>
          <a:bodyPr/>
          <a:lstStyle/>
          <a:p>
            <a:r>
              <a:rPr lang="en-SE"/>
              <a:t>Active Directory news:</a:t>
            </a:r>
          </a:p>
          <a:p>
            <a:pPr lvl="1"/>
            <a:r>
              <a:rPr lang="en-SE"/>
              <a:t>New Forest and Domain Level</a:t>
            </a:r>
          </a:p>
          <a:p>
            <a:pPr lvl="1"/>
            <a:r>
              <a:rPr lang="en-SE"/>
              <a:t>32k bit database</a:t>
            </a:r>
          </a:p>
          <a:p>
            <a:pPr lvl="1"/>
            <a:r>
              <a:rPr lang="en-SE"/>
              <a:t>Replication Priority</a:t>
            </a:r>
          </a:p>
          <a:p>
            <a:pPr lvl="1"/>
            <a:r>
              <a:rPr lang="en-SE"/>
              <a:t>Legacy SAM RPC Password changes</a:t>
            </a:r>
          </a:p>
          <a:p>
            <a:pPr lvl="1"/>
            <a:r>
              <a:rPr lang="en-SE"/>
              <a:t>Default machine password improvements</a:t>
            </a:r>
          </a:p>
          <a:p>
            <a:pPr lvl="1"/>
            <a:r>
              <a:rPr lang="en-SE"/>
              <a:t>Improvements for Name/SID lookups and Confidential Attributes</a:t>
            </a:r>
          </a:p>
          <a:p>
            <a:pPr lvl="1"/>
            <a:endParaRPr lang="en-SE"/>
          </a:p>
        </p:txBody>
      </p:sp>
    </p:spTree>
    <p:extLst>
      <p:ext uri="{BB962C8B-B14F-4D97-AF65-F5344CB8AC3E}">
        <p14:creationId xmlns:p14="http://schemas.microsoft.com/office/powerpoint/2010/main" val="2133979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72F7B-EAA1-9CA0-DE83-2A83C36639ED}"/>
              </a:ext>
            </a:extLst>
          </p:cNvPr>
          <p:cNvSpPr>
            <a:spLocks noGrp="1"/>
          </p:cNvSpPr>
          <p:nvPr>
            <p:ph type="title"/>
          </p:nvPr>
        </p:nvSpPr>
        <p:spPr/>
        <p:txBody>
          <a:bodyPr/>
          <a:lstStyle/>
          <a:p>
            <a:r>
              <a:rPr lang="en-SE"/>
              <a:t>More Security News</a:t>
            </a:r>
            <a:endParaRPr lang="sv-SE"/>
          </a:p>
        </p:txBody>
      </p:sp>
      <p:sp>
        <p:nvSpPr>
          <p:cNvPr id="3" name="Text Placeholder 2">
            <a:extLst>
              <a:ext uri="{FF2B5EF4-FFF2-40B4-BE49-F238E27FC236}">
                <a16:creationId xmlns:a16="http://schemas.microsoft.com/office/drawing/2014/main" id="{D1DFC265-8BDB-6474-31BA-2622761484A4}"/>
              </a:ext>
            </a:extLst>
          </p:cNvPr>
          <p:cNvSpPr>
            <a:spLocks noGrp="1"/>
          </p:cNvSpPr>
          <p:nvPr>
            <p:ph type="body" sz="quarter" idx="10"/>
          </p:nvPr>
        </p:nvSpPr>
        <p:spPr>
          <a:xfrm>
            <a:off x="457200" y="1563688"/>
            <a:ext cx="8229600" cy="2663825"/>
          </a:xfrm>
        </p:spPr>
        <p:txBody>
          <a:bodyPr/>
          <a:lstStyle/>
          <a:p>
            <a:r>
              <a:rPr lang="en-SE"/>
              <a:t>Delegated Managed Service Accounts (</a:t>
            </a:r>
            <a:r>
              <a:rPr lang="en-SE" err="1"/>
              <a:t>dMSA</a:t>
            </a:r>
            <a:r>
              <a:rPr lang="en-SE"/>
              <a:t>)</a:t>
            </a:r>
          </a:p>
          <a:p>
            <a:r>
              <a:rPr lang="en-SE"/>
              <a:t>Remote Access</a:t>
            </a:r>
          </a:p>
          <a:p>
            <a:r>
              <a:rPr lang="en-SE"/>
              <a:t>Windows LAPS</a:t>
            </a:r>
          </a:p>
          <a:p>
            <a:r>
              <a:rPr lang="en-SE"/>
              <a:t>Credential Guard</a:t>
            </a:r>
          </a:p>
          <a:p>
            <a:r>
              <a:rPr lang="en-SE"/>
              <a:t>Server Messaging Block (SMB)</a:t>
            </a:r>
            <a:endParaRPr lang="sv-SE"/>
          </a:p>
        </p:txBody>
      </p:sp>
    </p:spTree>
    <p:extLst>
      <p:ext uri="{BB962C8B-B14F-4D97-AF65-F5344CB8AC3E}">
        <p14:creationId xmlns:p14="http://schemas.microsoft.com/office/powerpoint/2010/main" val="3722835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1316233-00D3-6C65-7C64-B85E9791BC0F}"/>
              </a:ext>
            </a:extLst>
          </p:cNvPr>
          <p:cNvSpPr>
            <a:spLocks noGrp="1"/>
          </p:cNvSpPr>
          <p:nvPr>
            <p:ph type="title"/>
          </p:nvPr>
        </p:nvSpPr>
        <p:spPr>
          <a:xfrm>
            <a:off x="457200" y="555526"/>
            <a:ext cx="8229600" cy="914400"/>
          </a:xfrm>
        </p:spPr>
        <p:txBody>
          <a:bodyPr anchor="ctr">
            <a:normAutofit/>
          </a:bodyPr>
          <a:lstStyle/>
          <a:p>
            <a:r>
              <a:rPr lang="en-US"/>
              <a:t>Windows Server 2025</a:t>
            </a:r>
          </a:p>
        </p:txBody>
      </p:sp>
      <p:sp>
        <p:nvSpPr>
          <p:cNvPr id="4" name="Text Placeholder 3">
            <a:extLst>
              <a:ext uri="{FF2B5EF4-FFF2-40B4-BE49-F238E27FC236}">
                <a16:creationId xmlns:a16="http://schemas.microsoft.com/office/drawing/2014/main" id="{E54E422A-D2F4-11F7-407A-13F4E3CD27ED}"/>
              </a:ext>
            </a:extLst>
          </p:cNvPr>
          <p:cNvSpPr>
            <a:spLocks noGrp="1"/>
          </p:cNvSpPr>
          <p:nvPr>
            <p:ph type="body" sz="quarter" idx="10"/>
          </p:nvPr>
        </p:nvSpPr>
        <p:spPr>
          <a:xfrm>
            <a:off x="457200" y="1563688"/>
            <a:ext cx="4042792" cy="2663825"/>
          </a:xfrm>
        </p:spPr>
        <p:txBody>
          <a:bodyPr vert="horz" lIns="68580" tIns="34290" rIns="68580" bIns="34290" rtlCol="0">
            <a:normAutofit/>
          </a:bodyPr>
          <a:lstStyle/>
          <a:p>
            <a:r>
              <a:rPr lang="en-US"/>
              <a:t>Azure Arc</a:t>
            </a:r>
          </a:p>
          <a:p>
            <a:r>
              <a:rPr lang="en-US"/>
              <a:t>Block Cloning support</a:t>
            </a:r>
          </a:p>
          <a:p>
            <a:r>
              <a:rPr lang="en-US"/>
              <a:t>Bluetooth in Server</a:t>
            </a:r>
            <a:endParaRPr lang="en-SE"/>
          </a:p>
          <a:p>
            <a:endParaRPr lang="en-US"/>
          </a:p>
        </p:txBody>
      </p:sp>
      <p:pic>
        <p:nvPicPr>
          <p:cNvPr id="1026" name="Picture 2" descr="Windows Server 2025 Active Directory">
            <a:extLst>
              <a:ext uri="{FF2B5EF4-FFF2-40B4-BE49-F238E27FC236}">
                <a16:creationId xmlns:a16="http://schemas.microsoft.com/office/drawing/2014/main" id="{7654FECA-C8CE-E43C-5E28-8EDBD37C8A09}"/>
              </a:ext>
            </a:extLst>
          </p:cNvPr>
          <p:cNvPicPr>
            <a:picLocks noGrp="1" noChangeAspect="1" noChangeArrowheads="1"/>
          </p:cNvPicPr>
          <p:nvPr>
            <p:ph type="pic" sz="quarter" idx="11"/>
          </p:nvPr>
        </p:nvPicPr>
        <p:blipFill>
          <a:blip r:embed="rId2">
            <a:extLst>
              <a:ext uri="{28A0092B-C50C-407E-A947-70E740481C1C}">
                <a14:useLocalDpi xmlns:a14="http://schemas.microsoft.com/office/drawing/2010/main" val="0"/>
              </a:ext>
            </a:extLst>
          </a:blip>
          <a:srcRect t="26795" r="2" b="6113"/>
          <a:stretch/>
        </p:blipFill>
        <p:spPr bwMode="auto">
          <a:xfrm>
            <a:off x="4716463" y="1563688"/>
            <a:ext cx="3970337" cy="2663825"/>
          </a:xfrm>
          <a:prstGeom prst="rect">
            <a:avLst/>
          </a:prstGeom>
          <a:noFill/>
        </p:spPr>
      </p:pic>
    </p:spTree>
    <p:extLst>
      <p:ext uri="{BB962C8B-B14F-4D97-AF65-F5344CB8AC3E}">
        <p14:creationId xmlns:p14="http://schemas.microsoft.com/office/powerpoint/2010/main" val="32371937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1316233-00D3-6C65-7C64-B85E9791BC0F}"/>
              </a:ext>
            </a:extLst>
          </p:cNvPr>
          <p:cNvSpPr>
            <a:spLocks noGrp="1"/>
          </p:cNvSpPr>
          <p:nvPr>
            <p:ph type="title"/>
          </p:nvPr>
        </p:nvSpPr>
        <p:spPr>
          <a:xfrm>
            <a:off x="457200" y="555526"/>
            <a:ext cx="8229600" cy="914400"/>
          </a:xfrm>
        </p:spPr>
        <p:txBody>
          <a:bodyPr anchor="ctr">
            <a:normAutofit/>
          </a:bodyPr>
          <a:lstStyle/>
          <a:p>
            <a:r>
              <a:rPr lang="en-US" noProof="0"/>
              <a:t>Windows Server 2025</a:t>
            </a:r>
          </a:p>
        </p:txBody>
      </p:sp>
      <p:sp>
        <p:nvSpPr>
          <p:cNvPr id="4" name="Text Placeholder 3">
            <a:extLst>
              <a:ext uri="{FF2B5EF4-FFF2-40B4-BE49-F238E27FC236}">
                <a16:creationId xmlns:a16="http://schemas.microsoft.com/office/drawing/2014/main" id="{E54E422A-D2F4-11F7-407A-13F4E3CD27ED}"/>
              </a:ext>
            </a:extLst>
          </p:cNvPr>
          <p:cNvSpPr>
            <a:spLocks noGrp="1"/>
          </p:cNvSpPr>
          <p:nvPr>
            <p:ph type="body" sz="quarter" idx="10"/>
          </p:nvPr>
        </p:nvSpPr>
        <p:spPr>
          <a:xfrm>
            <a:off x="457200" y="1563688"/>
            <a:ext cx="4042792" cy="2663825"/>
          </a:xfrm>
        </p:spPr>
        <p:txBody>
          <a:bodyPr>
            <a:normAutofit/>
          </a:bodyPr>
          <a:lstStyle/>
          <a:p>
            <a:r>
              <a:rPr lang="en-US"/>
              <a:t>Dev Drive</a:t>
            </a:r>
          </a:p>
          <a:p>
            <a:r>
              <a:rPr lang="en-US" err="1"/>
              <a:t>Dtrace</a:t>
            </a:r>
            <a:endParaRPr lang="en-US"/>
          </a:p>
          <a:p>
            <a:r>
              <a:rPr lang="en-US"/>
              <a:t>Hyper-V manager</a:t>
            </a:r>
          </a:p>
          <a:p>
            <a:r>
              <a:rPr lang="en-US"/>
              <a:t>OpenSSH*</a:t>
            </a:r>
          </a:p>
          <a:p>
            <a:r>
              <a:rPr lang="en-US"/>
              <a:t>Pinned Apps</a:t>
            </a:r>
          </a:p>
          <a:p>
            <a:r>
              <a:rPr lang="en-US"/>
              <a:t>Office 365 App Support</a:t>
            </a:r>
          </a:p>
        </p:txBody>
      </p:sp>
      <p:pic>
        <p:nvPicPr>
          <p:cNvPr id="2050" name="Picture 2" descr="Windows Server 2025 File Compression">
            <a:extLst>
              <a:ext uri="{FF2B5EF4-FFF2-40B4-BE49-F238E27FC236}">
                <a16:creationId xmlns:a16="http://schemas.microsoft.com/office/drawing/2014/main" id="{8039FB87-F2F9-8CB7-AA50-4E5DDEA474FF}"/>
              </a:ext>
            </a:extLst>
          </p:cNvPr>
          <p:cNvPicPr>
            <a:picLocks noGrp="1" noChangeAspect="1" noChangeArrowheads="1"/>
          </p:cNvPicPr>
          <p:nvPr>
            <p:ph type="pic" sz="quarter" idx="11"/>
          </p:nvPr>
        </p:nvPicPr>
        <p:blipFill>
          <a:blip r:embed="rId2">
            <a:extLst>
              <a:ext uri="{28A0092B-C50C-407E-A947-70E740481C1C}">
                <a14:useLocalDpi xmlns:a14="http://schemas.microsoft.com/office/drawing/2010/main" val="0"/>
              </a:ext>
            </a:extLst>
          </a:blip>
          <a:srcRect t="15281" r="2" b="17627"/>
          <a:stretch/>
        </p:blipFill>
        <p:spPr bwMode="auto">
          <a:xfrm>
            <a:off x="4716463" y="1563688"/>
            <a:ext cx="3970337" cy="2663825"/>
          </a:xfrm>
          <a:prstGeom prst="rect">
            <a:avLst/>
          </a:prstGeom>
          <a:noFill/>
        </p:spPr>
      </p:pic>
    </p:spTree>
    <p:extLst>
      <p:ext uri="{BB962C8B-B14F-4D97-AF65-F5344CB8AC3E}">
        <p14:creationId xmlns:p14="http://schemas.microsoft.com/office/powerpoint/2010/main" val="31172779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1316233-00D3-6C65-7C64-B85E9791BC0F}"/>
              </a:ext>
            </a:extLst>
          </p:cNvPr>
          <p:cNvSpPr>
            <a:spLocks noGrp="1"/>
          </p:cNvSpPr>
          <p:nvPr>
            <p:ph type="title"/>
          </p:nvPr>
        </p:nvSpPr>
        <p:spPr>
          <a:xfrm>
            <a:off x="457200" y="555526"/>
            <a:ext cx="8229600" cy="914400"/>
          </a:xfrm>
        </p:spPr>
        <p:txBody>
          <a:bodyPr anchor="ctr">
            <a:normAutofit/>
          </a:bodyPr>
          <a:lstStyle/>
          <a:p>
            <a:r>
              <a:rPr lang="en-US"/>
              <a:t>Windows Server 2025</a:t>
            </a:r>
          </a:p>
        </p:txBody>
      </p:sp>
      <p:sp>
        <p:nvSpPr>
          <p:cNvPr id="4" name="Text Placeholder 3">
            <a:extLst>
              <a:ext uri="{FF2B5EF4-FFF2-40B4-BE49-F238E27FC236}">
                <a16:creationId xmlns:a16="http://schemas.microsoft.com/office/drawing/2014/main" id="{E54E422A-D2F4-11F7-407A-13F4E3CD27ED}"/>
              </a:ext>
            </a:extLst>
          </p:cNvPr>
          <p:cNvSpPr>
            <a:spLocks noGrp="1"/>
          </p:cNvSpPr>
          <p:nvPr>
            <p:ph type="body" sz="quarter" idx="10"/>
          </p:nvPr>
        </p:nvSpPr>
        <p:spPr>
          <a:xfrm>
            <a:off x="457200" y="1563688"/>
            <a:ext cx="4042792" cy="2663825"/>
          </a:xfrm>
        </p:spPr>
        <p:txBody>
          <a:bodyPr vert="horz" lIns="68580" tIns="34290" rIns="68580" bIns="34290" rtlCol="0">
            <a:normAutofit lnSpcReduction="10000"/>
          </a:bodyPr>
          <a:lstStyle/>
          <a:p>
            <a:pPr>
              <a:lnSpc>
                <a:spcPct val="90000"/>
              </a:lnSpc>
            </a:pPr>
            <a:r>
              <a:rPr lang="en-US" sz="1900"/>
              <a:t>Remote Access</a:t>
            </a:r>
          </a:p>
          <a:p>
            <a:pPr>
              <a:lnSpc>
                <a:spcPct val="90000"/>
              </a:lnSpc>
            </a:pPr>
            <a:r>
              <a:rPr lang="en-US" sz="1900"/>
              <a:t>SMB</a:t>
            </a:r>
          </a:p>
          <a:p>
            <a:pPr>
              <a:lnSpc>
                <a:spcPct val="90000"/>
              </a:lnSpc>
            </a:pPr>
            <a:r>
              <a:rPr lang="en-US" sz="1900"/>
              <a:t>Storage Replica Log</a:t>
            </a:r>
          </a:p>
          <a:p>
            <a:pPr>
              <a:lnSpc>
                <a:spcPct val="90000"/>
              </a:lnSpc>
            </a:pPr>
            <a:r>
              <a:rPr lang="en-US" sz="1900"/>
              <a:t>VBS</a:t>
            </a:r>
          </a:p>
          <a:p>
            <a:pPr>
              <a:lnSpc>
                <a:spcPct val="90000"/>
              </a:lnSpc>
            </a:pPr>
            <a:r>
              <a:rPr lang="en-US" sz="1900"/>
              <a:t>Storage Enhancements</a:t>
            </a:r>
          </a:p>
          <a:p>
            <a:pPr lvl="1">
              <a:lnSpc>
                <a:spcPct val="90000"/>
              </a:lnSpc>
            </a:pPr>
            <a:r>
              <a:rPr lang="en-US" sz="1900"/>
              <a:t>-70% increase in IOPS on </a:t>
            </a:r>
            <a:r>
              <a:rPr lang="en-US" sz="1900" err="1"/>
              <a:t>NvME</a:t>
            </a:r>
            <a:endParaRPr lang="en-US" sz="1900"/>
          </a:p>
          <a:p>
            <a:pPr>
              <a:lnSpc>
                <a:spcPct val="90000"/>
              </a:lnSpc>
            </a:pPr>
            <a:r>
              <a:rPr lang="en-US" sz="1900"/>
              <a:t>Licensing </a:t>
            </a:r>
          </a:p>
          <a:p>
            <a:pPr lvl="1">
              <a:lnSpc>
                <a:spcPct val="90000"/>
              </a:lnSpc>
            </a:pPr>
            <a:r>
              <a:rPr lang="en-US" sz="1900"/>
              <a:t>Perpetual or Pay-As-You-Go</a:t>
            </a:r>
          </a:p>
        </p:txBody>
      </p:sp>
      <p:pic>
        <p:nvPicPr>
          <p:cNvPr id="3074" name="Picture 2" descr="Windows Server 2025 Remote Access much more secure">
            <a:extLst>
              <a:ext uri="{FF2B5EF4-FFF2-40B4-BE49-F238E27FC236}">
                <a16:creationId xmlns:a16="http://schemas.microsoft.com/office/drawing/2014/main" id="{7A7342E5-90FD-C23D-2AB9-48E9FC97CE48}"/>
              </a:ext>
            </a:extLst>
          </p:cNvPr>
          <p:cNvPicPr>
            <a:picLocks noGrp="1" noChangeAspect="1" noChangeArrowheads="1"/>
          </p:cNvPicPr>
          <p:nvPr>
            <p:ph type="pic" sz="quarter" idx="11"/>
          </p:nvPr>
        </p:nvPicPr>
        <p:blipFill>
          <a:blip r:embed="rId2">
            <a:extLst>
              <a:ext uri="{28A0092B-C50C-407E-A947-70E740481C1C}">
                <a14:useLocalDpi xmlns:a14="http://schemas.microsoft.com/office/drawing/2010/main" val="0"/>
              </a:ext>
            </a:extLst>
          </a:blip>
          <a:srcRect t="32906" r="2" b="2"/>
          <a:stretch/>
        </p:blipFill>
        <p:spPr bwMode="auto">
          <a:xfrm>
            <a:off x="4716463" y="1563688"/>
            <a:ext cx="3970337" cy="2663825"/>
          </a:xfrm>
          <a:prstGeom prst="rect">
            <a:avLst/>
          </a:prstGeom>
          <a:noFill/>
        </p:spPr>
      </p:pic>
    </p:spTree>
    <p:extLst>
      <p:ext uri="{BB962C8B-B14F-4D97-AF65-F5344CB8AC3E}">
        <p14:creationId xmlns:p14="http://schemas.microsoft.com/office/powerpoint/2010/main" val="2732341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1316233-00D3-6C65-7C64-B85E9791BC0F}"/>
              </a:ext>
            </a:extLst>
          </p:cNvPr>
          <p:cNvSpPr>
            <a:spLocks noGrp="1"/>
          </p:cNvSpPr>
          <p:nvPr>
            <p:ph type="title"/>
          </p:nvPr>
        </p:nvSpPr>
        <p:spPr>
          <a:xfrm>
            <a:off x="457200" y="555526"/>
            <a:ext cx="8229600" cy="914400"/>
          </a:xfrm>
        </p:spPr>
        <p:txBody>
          <a:bodyPr anchor="ctr">
            <a:normAutofit/>
          </a:bodyPr>
          <a:lstStyle/>
          <a:p>
            <a:r>
              <a:rPr lang="en-US"/>
              <a:t>Windows Server 2025</a:t>
            </a:r>
          </a:p>
        </p:txBody>
      </p:sp>
      <p:sp>
        <p:nvSpPr>
          <p:cNvPr id="4" name="Text Placeholder 3">
            <a:extLst>
              <a:ext uri="{FF2B5EF4-FFF2-40B4-BE49-F238E27FC236}">
                <a16:creationId xmlns:a16="http://schemas.microsoft.com/office/drawing/2014/main" id="{E54E422A-D2F4-11F7-407A-13F4E3CD27ED}"/>
              </a:ext>
            </a:extLst>
          </p:cNvPr>
          <p:cNvSpPr>
            <a:spLocks noGrp="1"/>
          </p:cNvSpPr>
          <p:nvPr>
            <p:ph type="body" sz="quarter" idx="10"/>
          </p:nvPr>
        </p:nvSpPr>
        <p:spPr>
          <a:xfrm>
            <a:off x="457200" y="1563688"/>
            <a:ext cx="4042792" cy="2663825"/>
          </a:xfrm>
        </p:spPr>
        <p:txBody>
          <a:bodyPr vert="horz" lIns="68580" tIns="34290" rIns="68580" bIns="34290" rtlCol="0">
            <a:normAutofit/>
          </a:bodyPr>
          <a:lstStyle/>
          <a:p>
            <a:r>
              <a:rPr lang="en-US" err="1"/>
              <a:t>WiFi</a:t>
            </a:r>
            <a:endParaRPr lang="en-US"/>
          </a:p>
          <a:p>
            <a:r>
              <a:rPr lang="en-US"/>
              <a:t>Windows Container</a:t>
            </a:r>
          </a:p>
          <a:p>
            <a:r>
              <a:rPr lang="en-US"/>
              <a:t>Winget</a:t>
            </a:r>
          </a:p>
          <a:p>
            <a:r>
              <a:rPr lang="en-US" err="1"/>
              <a:t>Hotpatching</a:t>
            </a:r>
            <a:endParaRPr lang="en-US"/>
          </a:p>
          <a:p>
            <a:r>
              <a:rPr lang="en-US"/>
              <a:t>GPU Partitioning in Hyper-V</a:t>
            </a:r>
          </a:p>
        </p:txBody>
      </p:sp>
      <p:pic>
        <p:nvPicPr>
          <p:cNvPr id="4098" name="Picture 2" descr="Windows Server 2025 Local Administrator Password Solution">
            <a:extLst>
              <a:ext uri="{FF2B5EF4-FFF2-40B4-BE49-F238E27FC236}">
                <a16:creationId xmlns:a16="http://schemas.microsoft.com/office/drawing/2014/main" id="{E4FCA1FD-F4A5-A97C-5779-7FC2B1045264}"/>
              </a:ext>
            </a:extLst>
          </p:cNvPr>
          <p:cNvPicPr>
            <a:picLocks noGrp="1" noChangeAspect="1" noChangeArrowheads="1"/>
          </p:cNvPicPr>
          <p:nvPr>
            <p:ph type="pic" sz="quarter" idx="11"/>
          </p:nvPr>
        </p:nvPicPr>
        <p:blipFill>
          <a:blip r:embed="rId2">
            <a:extLst>
              <a:ext uri="{28A0092B-C50C-407E-A947-70E740481C1C}">
                <a14:useLocalDpi xmlns:a14="http://schemas.microsoft.com/office/drawing/2010/main" val="0"/>
              </a:ext>
            </a:extLst>
          </a:blip>
          <a:srcRect t="23750" r="2" b="9158"/>
          <a:stretch/>
        </p:blipFill>
        <p:spPr bwMode="auto">
          <a:xfrm>
            <a:off x="4716463" y="1563688"/>
            <a:ext cx="3970337" cy="2663825"/>
          </a:xfrm>
          <a:prstGeom prst="rect">
            <a:avLst/>
          </a:prstGeom>
          <a:noFill/>
        </p:spPr>
      </p:pic>
    </p:spTree>
    <p:extLst>
      <p:ext uri="{BB962C8B-B14F-4D97-AF65-F5344CB8AC3E}">
        <p14:creationId xmlns:p14="http://schemas.microsoft.com/office/powerpoint/2010/main" val="836649621"/>
      </p:ext>
    </p:extLst>
  </p:cSld>
  <p:clrMapOvr>
    <a:masterClrMapping/>
  </p:clrMapOvr>
</p:sld>
</file>

<file path=ppt/theme/theme1.xml><?xml version="1.0" encoding="utf-8"?>
<a:theme xmlns:a="http://schemas.openxmlformats.org/drawingml/2006/main" name="PPT-mal_NIC">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Custom 1">
      <a:majorFont>
        <a:latin typeface="Figtree"/>
        <a:ea typeface=""/>
        <a:cs typeface=""/>
      </a:majorFont>
      <a:minorFont>
        <a:latin typeface="Figtre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TaxCatchAll xmlns="711d8f4c-2db3-40be-81ae-2785f358260f" xsi:nil="true"/>
    <lcf76f155ced4ddcb4097134ff3c332f xmlns="a1629192-e3db-4642-add4-3891102d7914">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9FC7E878A8BBB4484E57FC520262DFE" ma:contentTypeVersion="20" ma:contentTypeDescription="Create a new document." ma:contentTypeScope="" ma:versionID="05da2c8310104a54c75f35b517716ae1">
  <xsd:schema xmlns:xsd="http://www.w3.org/2001/XMLSchema" xmlns:xs="http://www.w3.org/2001/XMLSchema" xmlns:p="http://schemas.microsoft.com/office/2006/metadata/properties" xmlns:ns1="http://schemas.microsoft.com/sharepoint/v3" xmlns:ns2="a1629192-e3db-4642-add4-3891102d7914" xmlns:ns3="711d8f4c-2db3-40be-81ae-2785f358260f" targetNamespace="http://schemas.microsoft.com/office/2006/metadata/properties" ma:root="true" ma:fieldsID="cfad01882eb0679c17e18a4575856c6c" ns1:_="" ns2:_="" ns3:_="">
    <xsd:import namespace="http://schemas.microsoft.com/sharepoint/v3"/>
    <xsd:import namespace="a1629192-e3db-4642-add4-3891102d7914"/>
    <xsd:import namespace="711d8f4c-2db3-40be-81ae-2785f358260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OCR" minOccurs="0"/>
                <xsd:element ref="ns2:MediaServiceGenerationTime" minOccurs="0"/>
                <xsd:element ref="ns2:MediaServiceEventHashCode" minOccurs="0"/>
                <xsd:element ref="ns2:MediaServiceLocation" minOccurs="0"/>
                <xsd:element ref="ns2:MediaServiceAutoKeyPoints" minOccurs="0"/>
                <xsd:element ref="ns2:MediaServiceKeyPoints" minOccurs="0"/>
                <xsd:element ref="ns1:_ip_UnifiedCompliancePolicyProperties" minOccurs="0"/>
                <xsd:element ref="ns1:_ip_UnifiedCompliancePolicyUIAction" minOccurs="0"/>
                <xsd:element ref="ns3:SharedWithUsers" minOccurs="0"/>
                <xsd:element ref="ns3:SharedWithDetails" minOccurs="0"/>
                <xsd:element ref="ns2:MediaLengthInSeconds" minOccurs="0"/>
                <xsd:element ref="ns2:lcf76f155ced4ddcb4097134ff3c332f" minOccurs="0"/>
                <xsd:element ref="ns3:TaxCatchAll"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7" nillable="true" ma:displayName="Unified Compliance Policy Properties" ma:hidden="true" ma:internalName="_ip_UnifiedCompliancePolicyProperties">
      <xsd:simpleType>
        <xsd:restriction base="dms:Note"/>
      </xsd:simpleType>
    </xsd:element>
    <xsd:element name="_ip_UnifiedCompliancePolicyUIAction" ma:index="18"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1629192-e3db-4642-add4-3891102d791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Location" ma:index="14" nillable="true" ma:displayName="Location" ma:internalName="MediaServiceLocation"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99804f43-0809-4c61-8141-e461dde80f75" ma:termSetId="09814cd3-568e-fe90-9814-8d621ff8fb84" ma:anchorId="fba54fb3-c3e1-fe81-a776-ca4b69148c4d" ma:open="true" ma:isKeyword="false">
      <xsd:complexType>
        <xsd:sequence>
          <xsd:element ref="pc:Terms" minOccurs="0" maxOccurs="1"/>
        </xsd:sequence>
      </xsd:complex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ObjectDetectorVersions" ma:index="26"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1d8f4c-2db3-40be-81ae-2785f358260f"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4" nillable="true" ma:displayName="Taxonomy Catch All Column" ma:hidden="true" ma:list="{29edb959-05d0-451f-9e2a-b7c850182808}" ma:internalName="TaxCatchAll" ma:showField="CatchAllData" ma:web="711d8f4c-2db3-40be-81ae-2785f358260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857A6EC-9A9E-444E-8221-A266B6AABAF4}">
  <ds:schemaRefs>
    <ds:schemaRef ds:uri="711d8f4c-2db3-40be-81ae-2785f358260f"/>
    <ds:schemaRef ds:uri="a1629192-e3db-4642-add4-3891102d791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68819411-4E32-45F3-88A2-A499F1B6CA54}">
  <ds:schemaRefs>
    <ds:schemaRef ds:uri="http://schemas.microsoft.com/sharepoint/v3/contenttype/forms"/>
  </ds:schemaRefs>
</ds:datastoreItem>
</file>

<file path=customXml/itemProps3.xml><?xml version="1.0" encoding="utf-8"?>
<ds:datastoreItem xmlns:ds="http://schemas.openxmlformats.org/officeDocument/2006/customXml" ds:itemID="{351B4370-1466-46CE-8DAA-0C5FC264507D}">
  <ds:schemaRefs>
    <ds:schemaRef ds:uri="711d8f4c-2db3-40be-81ae-2785f358260f"/>
    <ds:schemaRef ds:uri="a1629192-e3db-4642-add4-3891102d791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PPT-mal_NIC.potx</Template>
  <Application>Microsoft Office PowerPoint</Application>
  <PresentationFormat>On-screen Show (16:9)</PresentationFormat>
  <Slides>17</Slides>
  <Notes>2</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PPT-mal_NIC</vt:lpstr>
      <vt:lpstr>PowerPoint Presentation</vt:lpstr>
      <vt:lpstr>PowerPoint Presentation</vt:lpstr>
      <vt:lpstr>What´s new in Windows Server 2025?</vt:lpstr>
      <vt:lpstr>Windows Server 2025</vt:lpstr>
      <vt:lpstr>More Security News</vt:lpstr>
      <vt:lpstr>Windows Server 2025</vt:lpstr>
      <vt:lpstr>Windows Server 2025</vt:lpstr>
      <vt:lpstr>Windows Server 2025</vt:lpstr>
      <vt:lpstr>Windows Server 2025</vt:lpstr>
      <vt:lpstr>Windows Server 2025</vt:lpstr>
      <vt:lpstr>Demo</vt:lpstr>
      <vt:lpstr>System Center 2025</vt:lpstr>
      <vt:lpstr>System Center 2025</vt:lpstr>
      <vt:lpstr>Deploying &amp; Managing your Servers</vt:lpstr>
      <vt:lpstr>Use modern, secure tools</vt:lpstr>
      <vt:lpstr>Demo</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tn</dc:creator>
  <cp:revision>1</cp:revision>
  <dcterms:created xsi:type="dcterms:W3CDTF">2012-11-21T10:27:26Z</dcterms:created>
  <dcterms:modified xsi:type="dcterms:W3CDTF">2024-11-13T14:18:27Z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0x01010049FC7E878A8BBB4484E57FC520262DFE</vt:lpwstr>
  </property>
  <property fmtid="{D5CDD505-2E9C-101B-9397-08002B2CF9AE}" pid="3" name="MediaServiceImageTags">
    <vt:lpwstr/>
  </property>
</Properties>
</file>

<file path=docProps/thumbnail.jpeg>
</file>